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slideLayouts/slideLayout1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50" r:id="rId2"/>
    <p:sldMasterId id="2147483660" r:id="rId3"/>
  </p:sldMasterIdLst>
  <p:notesMasterIdLst>
    <p:notesMasterId r:id="rId134"/>
  </p:notes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5" r:id="rId43"/>
    <p:sldId id="296" r:id="rId44"/>
    <p:sldId id="297" r:id="rId45"/>
    <p:sldId id="298" r:id="rId46"/>
    <p:sldId id="299" r:id="rId47"/>
    <p:sldId id="300" r:id="rId48"/>
    <p:sldId id="301" r:id="rId49"/>
    <p:sldId id="302" r:id="rId50"/>
    <p:sldId id="303" r:id="rId51"/>
    <p:sldId id="304" r:id="rId52"/>
    <p:sldId id="305" r:id="rId53"/>
    <p:sldId id="306" r:id="rId54"/>
    <p:sldId id="307" r:id="rId55"/>
    <p:sldId id="308" r:id="rId56"/>
    <p:sldId id="309" r:id="rId57"/>
    <p:sldId id="310" r:id="rId58"/>
    <p:sldId id="311" r:id="rId59"/>
    <p:sldId id="312" r:id="rId60"/>
    <p:sldId id="313" r:id="rId61"/>
    <p:sldId id="314" r:id="rId62"/>
    <p:sldId id="315" r:id="rId63"/>
    <p:sldId id="316" r:id="rId64"/>
    <p:sldId id="317" r:id="rId65"/>
    <p:sldId id="318" r:id="rId66"/>
    <p:sldId id="319" r:id="rId67"/>
    <p:sldId id="320" r:id="rId68"/>
    <p:sldId id="321" r:id="rId69"/>
    <p:sldId id="322" r:id="rId70"/>
    <p:sldId id="323" r:id="rId71"/>
    <p:sldId id="324" r:id="rId72"/>
    <p:sldId id="325" r:id="rId73"/>
    <p:sldId id="326" r:id="rId74"/>
    <p:sldId id="327" r:id="rId75"/>
    <p:sldId id="328" r:id="rId76"/>
    <p:sldId id="329" r:id="rId77"/>
    <p:sldId id="330" r:id="rId78"/>
    <p:sldId id="331" r:id="rId79"/>
    <p:sldId id="332" r:id="rId80"/>
    <p:sldId id="333" r:id="rId81"/>
    <p:sldId id="334" r:id="rId82"/>
    <p:sldId id="335" r:id="rId83"/>
    <p:sldId id="336" r:id="rId84"/>
    <p:sldId id="337" r:id="rId85"/>
    <p:sldId id="338" r:id="rId86"/>
    <p:sldId id="339" r:id="rId87"/>
    <p:sldId id="340" r:id="rId88"/>
    <p:sldId id="341" r:id="rId89"/>
    <p:sldId id="342" r:id="rId90"/>
    <p:sldId id="343" r:id="rId91"/>
    <p:sldId id="344" r:id="rId92"/>
    <p:sldId id="345" r:id="rId93"/>
    <p:sldId id="346" r:id="rId94"/>
    <p:sldId id="347" r:id="rId95"/>
    <p:sldId id="348" r:id="rId96"/>
    <p:sldId id="349" r:id="rId97"/>
    <p:sldId id="350" r:id="rId98"/>
    <p:sldId id="351" r:id="rId99"/>
    <p:sldId id="352" r:id="rId100"/>
    <p:sldId id="353" r:id="rId101"/>
    <p:sldId id="354" r:id="rId102"/>
    <p:sldId id="355" r:id="rId103"/>
    <p:sldId id="356" r:id="rId104"/>
    <p:sldId id="357" r:id="rId105"/>
    <p:sldId id="358" r:id="rId106"/>
    <p:sldId id="359" r:id="rId107"/>
    <p:sldId id="360" r:id="rId108"/>
    <p:sldId id="361" r:id="rId109"/>
    <p:sldId id="362" r:id="rId110"/>
    <p:sldId id="363" r:id="rId111"/>
    <p:sldId id="364" r:id="rId112"/>
    <p:sldId id="365" r:id="rId113"/>
    <p:sldId id="366" r:id="rId114"/>
    <p:sldId id="367" r:id="rId115"/>
    <p:sldId id="368" r:id="rId116"/>
    <p:sldId id="369" r:id="rId117"/>
    <p:sldId id="370" r:id="rId118"/>
    <p:sldId id="371" r:id="rId119"/>
    <p:sldId id="372" r:id="rId120"/>
    <p:sldId id="373" r:id="rId121"/>
    <p:sldId id="374" r:id="rId122"/>
    <p:sldId id="375" r:id="rId123"/>
    <p:sldId id="376" r:id="rId124"/>
    <p:sldId id="377" r:id="rId125"/>
    <p:sldId id="378" r:id="rId126"/>
    <p:sldId id="379" r:id="rId127"/>
    <p:sldId id="380" r:id="rId128"/>
    <p:sldId id="381" r:id="rId129"/>
    <p:sldId id="382" r:id="rId130"/>
    <p:sldId id="383" r:id="rId131"/>
    <p:sldId id="384" r:id="rId132"/>
    <p:sldId id="385" r:id="rId133"/>
  </p:sldIdLst>
  <p:sldSz cx="9144000" cy="6858000" type="screen4x3"/>
  <p:notesSz cx="7102475" cy="10231438"/>
  <p:embeddedFontLst>
    <p:embeddedFont>
      <p:font typeface="Arial Black" panose="020B0A04020102020204" pitchFamily="34" charset="0"/>
      <p:regular r:id="rId135"/>
      <p:bold r:id="rId136"/>
    </p:embeddedFont>
    <p:embeddedFont>
      <p:font typeface="Bell MT" panose="02020503060305020303" pitchFamily="18" charset="0"/>
      <p:regular r:id="rId137"/>
      <p:bold r:id="rId138"/>
      <p:italic r:id="rId139"/>
      <p:boldItalic r:id="rId140"/>
    </p:embeddedFont>
    <p:embeddedFont>
      <p:font typeface="Constantia" panose="02030602050306030303" pitchFamily="18" charset="0"/>
      <p:regular r:id="rId141"/>
      <p:bold r:id="rId142"/>
      <p:italic r:id="rId143"/>
      <p:boldItalic r:id="rId14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148" roundtripDataSignature="AMtx7mh5G8N+d5MbKOeXTW7kBTqpFbn4+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CF5ABF6-A614-4836-B4FD-B1D67D3B6409}">
  <a:tblStyle styleId="{7CF5ABF6-A614-4836-B4FD-B1D67D3B6409}" styleName="Table_0">
    <a:wholeTbl>
      <a:tcTxStyle b="off" i="off">
        <a:font>
          <a:latin typeface="Constantia"/>
          <a:ea typeface="Constantia"/>
          <a:cs typeface="Constantia"/>
        </a:font>
        <a:schemeClr val="dk1"/>
      </a:tcTxStyle>
      <a:tcStyle>
        <a:tcBdr>
          <a:left>
            <a:ln w="9525" cap="flat" cmpd="sng">
              <a:solidFill>
                <a:srgbClr val="000000">
                  <a:alpha val="0"/>
                </a:srgbClr>
              </a:solidFill>
              <a:prstDash val="solid"/>
              <a:round/>
              <a:headEnd type="none" w="sm" len="sm"/>
              <a:tailEnd type="none" w="sm" len="sm"/>
            </a:ln>
          </a:left>
          <a:right>
            <a:ln w="9525" cap="flat" cmpd="sng">
              <a:solidFill>
                <a:srgbClr val="000000">
                  <a:alpha val="0"/>
                </a:srgbClr>
              </a:solidFill>
              <a:prstDash val="solid"/>
              <a:round/>
              <a:headEnd type="none" w="sm" len="sm"/>
              <a:tailEnd type="none" w="sm" len="sm"/>
            </a:ln>
          </a:right>
          <a:top>
            <a:ln w="9525" cap="flat" cmpd="sng">
              <a:solidFill>
                <a:srgbClr val="000000">
                  <a:alpha val="0"/>
                </a:srgbClr>
              </a:solidFill>
              <a:prstDash val="solid"/>
              <a:round/>
              <a:headEnd type="none" w="sm" len="sm"/>
              <a:tailEnd type="none" w="sm" len="sm"/>
            </a:ln>
          </a:top>
          <a:bottom>
            <a:ln w="9525" cap="flat" cmpd="sng">
              <a:solidFill>
                <a:srgbClr val="000000">
                  <a:alpha val="0"/>
                </a:srgbClr>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alpha val="0"/>
            </a:srgbClr>
          </a:solidFill>
        </a:fill>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0" d="100"/>
          <a:sy n="80" d="100"/>
        </p:scale>
        <p:origin x="1522" y="62"/>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4.xml"/><Relationship Id="rId21" Type="http://schemas.openxmlformats.org/officeDocument/2006/relationships/slide" Target="slides/slide18.xml"/><Relationship Id="rId42" Type="http://schemas.openxmlformats.org/officeDocument/2006/relationships/slide" Target="slides/slide39.xml"/><Relationship Id="rId63" Type="http://schemas.openxmlformats.org/officeDocument/2006/relationships/slide" Target="slides/slide60.xml"/><Relationship Id="rId84" Type="http://schemas.openxmlformats.org/officeDocument/2006/relationships/slide" Target="slides/slide81.xml"/><Relationship Id="rId138" Type="http://schemas.openxmlformats.org/officeDocument/2006/relationships/font" Target="fonts/font4.fntdata"/><Relationship Id="rId107" Type="http://schemas.openxmlformats.org/officeDocument/2006/relationships/slide" Target="slides/slide104.xml"/><Relationship Id="rId11" Type="http://schemas.openxmlformats.org/officeDocument/2006/relationships/slide" Target="slides/slide8.xml"/><Relationship Id="rId32" Type="http://schemas.openxmlformats.org/officeDocument/2006/relationships/slide" Target="slides/slide29.xml"/><Relationship Id="rId53" Type="http://schemas.openxmlformats.org/officeDocument/2006/relationships/slide" Target="slides/slide50.xml"/><Relationship Id="rId74" Type="http://schemas.openxmlformats.org/officeDocument/2006/relationships/slide" Target="slides/slide71.xml"/><Relationship Id="rId128" Type="http://schemas.openxmlformats.org/officeDocument/2006/relationships/slide" Target="slides/slide125.xml"/><Relationship Id="rId149" Type="http://schemas.openxmlformats.org/officeDocument/2006/relationships/presProps" Target="presProps.xml"/><Relationship Id="rId5" Type="http://schemas.openxmlformats.org/officeDocument/2006/relationships/slide" Target="slides/slide2.xml"/><Relationship Id="rId95" Type="http://schemas.openxmlformats.org/officeDocument/2006/relationships/slide" Target="slides/slide92.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113" Type="http://schemas.openxmlformats.org/officeDocument/2006/relationships/slide" Target="slides/slide110.xml"/><Relationship Id="rId118" Type="http://schemas.openxmlformats.org/officeDocument/2006/relationships/slide" Target="slides/slide115.xml"/><Relationship Id="rId134" Type="http://schemas.openxmlformats.org/officeDocument/2006/relationships/notesMaster" Target="notesMasters/notesMaster1.xml"/><Relationship Id="rId139" Type="http://schemas.openxmlformats.org/officeDocument/2006/relationships/font" Target="fonts/font5.fntdata"/><Relationship Id="rId80" Type="http://schemas.openxmlformats.org/officeDocument/2006/relationships/slide" Target="slides/slide77.xml"/><Relationship Id="rId85" Type="http://schemas.openxmlformats.org/officeDocument/2006/relationships/slide" Target="slides/slide82.xml"/><Relationship Id="rId150" Type="http://schemas.openxmlformats.org/officeDocument/2006/relationships/viewProps" Target="viewProps.xml"/><Relationship Id="rId12" Type="http://schemas.openxmlformats.org/officeDocument/2006/relationships/slide" Target="slides/slide9.xml"/><Relationship Id="rId17" Type="http://schemas.openxmlformats.org/officeDocument/2006/relationships/slide" Target="slides/slide14.xml"/><Relationship Id="rId33" Type="http://schemas.openxmlformats.org/officeDocument/2006/relationships/slide" Target="slides/slide30.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slide" Target="slides/slide100.xml"/><Relationship Id="rId108" Type="http://schemas.openxmlformats.org/officeDocument/2006/relationships/slide" Target="slides/slide105.xml"/><Relationship Id="rId124" Type="http://schemas.openxmlformats.org/officeDocument/2006/relationships/slide" Target="slides/slide121.xml"/><Relationship Id="rId129" Type="http://schemas.openxmlformats.org/officeDocument/2006/relationships/slide" Target="slides/slide126.xml"/><Relationship Id="rId54" Type="http://schemas.openxmlformats.org/officeDocument/2006/relationships/slide" Target="slides/slide51.xml"/><Relationship Id="rId70" Type="http://schemas.openxmlformats.org/officeDocument/2006/relationships/slide" Target="slides/slide67.xml"/><Relationship Id="rId75" Type="http://schemas.openxmlformats.org/officeDocument/2006/relationships/slide" Target="slides/slide72.xml"/><Relationship Id="rId91" Type="http://schemas.openxmlformats.org/officeDocument/2006/relationships/slide" Target="slides/slide88.xml"/><Relationship Id="rId96" Type="http://schemas.openxmlformats.org/officeDocument/2006/relationships/slide" Target="slides/slide93.xml"/><Relationship Id="rId140"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3.xml"/><Relationship Id="rId23" Type="http://schemas.openxmlformats.org/officeDocument/2006/relationships/slide" Target="slides/slide20.xml"/><Relationship Id="rId28" Type="http://schemas.openxmlformats.org/officeDocument/2006/relationships/slide" Target="slides/slide25.xml"/><Relationship Id="rId49" Type="http://schemas.openxmlformats.org/officeDocument/2006/relationships/slide" Target="slides/slide46.xml"/><Relationship Id="rId114" Type="http://schemas.openxmlformats.org/officeDocument/2006/relationships/slide" Target="slides/slide111.xml"/><Relationship Id="rId119" Type="http://schemas.openxmlformats.org/officeDocument/2006/relationships/slide" Target="slides/slide116.xml"/><Relationship Id="rId44" Type="http://schemas.openxmlformats.org/officeDocument/2006/relationships/slide" Target="slides/slide41.xml"/><Relationship Id="rId60" Type="http://schemas.openxmlformats.org/officeDocument/2006/relationships/slide" Target="slides/slide57.xml"/><Relationship Id="rId65" Type="http://schemas.openxmlformats.org/officeDocument/2006/relationships/slide" Target="slides/slide62.xml"/><Relationship Id="rId81" Type="http://schemas.openxmlformats.org/officeDocument/2006/relationships/slide" Target="slides/slide78.xml"/><Relationship Id="rId86" Type="http://schemas.openxmlformats.org/officeDocument/2006/relationships/slide" Target="slides/slide83.xml"/><Relationship Id="rId130" Type="http://schemas.openxmlformats.org/officeDocument/2006/relationships/slide" Target="slides/slide127.xml"/><Relationship Id="rId135" Type="http://schemas.openxmlformats.org/officeDocument/2006/relationships/font" Target="fonts/font1.fntdata"/><Relationship Id="rId151" Type="http://schemas.openxmlformats.org/officeDocument/2006/relationships/theme" Target="theme/theme1.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slide" Target="slides/slide10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slide" Target="slides/slide101.xml"/><Relationship Id="rId120" Type="http://schemas.openxmlformats.org/officeDocument/2006/relationships/slide" Target="slides/slide117.xml"/><Relationship Id="rId125" Type="http://schemas.openxmlformats.org/officeDocument/2006/relationships/slide" Target="slides/slide122.xml"/><Relationship Id="rId141" Type="http://schemas.openxmlformats.org/officeDocument/2006/relationships/font" Target="fonts/font7.fntdata"/><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slide" Target="slides/slide107.xml"/><Relationship Id="rId115" Type="http://schemas.openxmlformats.org/officeDocument/2006/relationships/slide" Target="slides/slide112.xml"/><Relationship Id="rId131" Type="http://schemas.openxmlformats.org/officeDocument/2006/relationships/slide" Target="slides/slide128.xml"/><Relationship Id="rId136" Type="http://schemas.openxmlformats.org/officeDocument/2006/relationships/font" Target="fonts/font2.fntdata"/><Relationship Id="rId61" Type="http://schemas.openxmlformats.org/officeDocument/2006/relationships/slide" Target="slides/slide58.xml"/><Relationship Id="rId82" Type="http://schemas.openxmlformats.org/officeDocument/2006/relationships/slide" Target="slides/slide79.xml"/><Relationship Id="rId152" Type="http://schemas.openxmlformats.org/officeDocument/2006/relationships/tableStyles" Target="tableStyles.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slide" Target="slides/slide102.xml"/><Relationship Id="rId126" Type="http://schemas.openxmlformats.org/officeDocument/2006/relationships/slide" Target="slides/slide123.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slide" Target="slides/slide95.xml"/><Relationship Id="rId121" Type="http://schemas.openxmlformats.org/officeDocument/2006/relationships/slide" Target="slides/slide118.xml"/><Relationship Id="rId142" Type="http://schemas.openxmlformats.org/officeDocument/2006/relationships/font" Target="fonts/font8.fntdata"/><Relationship Id="rId3" Type="http://schemas.openxmlformats.org/officeDocument/2006/relationships/slideMaster" Target="slideMasters/slideMaster3.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116" Type="http://schemas.openxmlformats.org/officeDocument/2006/relationships/slide" Target="slides/slide113.xml"/><Relationship Id="rId137" Type="http://schemas.openxmlformats.org/officeDocument/2006/relationships/font" Target="fonts/font3.fntdata"/><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88" Type="http://schemas.openxmlformats.org/officeDocument/2006/relationships/slide" Target="slides/slide85.xml"/><Relationship Id="rId111" Type="http://schemas.openxmlformats.org/officeDocument/2006/relationships/slide" Target="slides/slide108.xml"/><Relationship Id="rId132" Type="http://schemas.openxmlformats.org/officeDocument/2006/relationships/slide" Target="slides/slide129.xml"/><Relationship Id="rId15" Type="http://schemas.openxmlformats.org/officeDocument/2006/relationships/slide" Target="slides/slide12.xml"/><Relationship Id="rId36" Type="http://schemas.openxmlformats.org/officeDocument/2006/relationships/slide" Target="slides/slide33.xml"/><Relationship Id="rId57" Type="http://schemas.openxmlformats.org/officeDocument/2006/relationships/slide" Target="slides/slide54.xml"/><Relationship Id="rId106" Type="http://schemas.openxmlformats.org/officeDocument/2006/relationships/slide" Target="slides/slide103.xml"/><Relationship Id="rId127" Type="http://schemas.openxmlformats.org/officeDocument/2006/relationships/slide" Target="slides/slide124.xml"/><Relationship Id="rId10" Type="http://schemas.openxmlformats.org/officeDocument/2006/relationships/slide" Target="slides/slide7.xml"/><Relationship Id="rId31" Type="http://schemas.openxmlformats.org/officeDocument/2006/relationships/slide" Target="slides/slide28.xml"/><Relationship Id="rId52" Type="http://schemas.openxmlformats.org/officeDocument/2006/relationships/slide" Target="slides/slide49.xml"/><Relationship Id="rId73" Type="http://schemas.openxmlformats.org/officeDocument/2006/relationships/slide" Target="slides/slide70.xml"/><Relationship Id="rId78" Type="http://schemas.openxmlformats.org/officeDocument/2006/relationships/slide" Target="slides/slide75.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122" Type="http://schemas.openxmlformats.org/officeDocument/2006/relationships/slide" Target="slides/slide119.xml"/><Relationship Id="rId143" Type="http://schemas.openxmlformats.org/officeDocument/2006/relationships/font" Target="fonts/font9.fntdata"/><Relationship Id="rId148" Type="http://customschemas.google.com/relationships/presentationmetadata" Target="metadata"/><Relationship Id="rId4" Type="http://schemas.openxmlformats.org/officeDocument/2006/relationships/slide" Target="slides/slide1.xml"/><Relationship Id="rId9" Type="http://schemas.openxmlformats.org/officeDocument/2006/relationships/slide" Target="slides/slide6.xml"/><Relationship Id="rId26" Type="http://schemas.openxmlformats.org/officeDocument/2006/relationships/slide" Target="slides/slide23.xml"/><Relationship Id="rId47" Type="http://schemas.openxmlformats.org/officeDocument/2006/relationships/slide" Target="slides/slide44.xml"/><Relationship Id="rId68" Type="http://schemas.openxmlformats.org/officeDocument/2006/relationships/slide" Target="slides/slide65.xml"/><Relationship Id="rId89" Type="http://schemas.openxmlformats.org/officeDocument/2006/relationships/slide" Target="slides/slide86.xml"/><Relationship Id="rId112" Type="http://schemas.openxmlformats.org/officeDocument/2006/relationships/slide" Target="slides/slide109.xml"/><Relationship Id="rId133" Type="http://schemas.openxmlformats.org/officeDocument/2006/relationships/slide" Target="slides/slide130.xml"/><Relationship Id="rId16" Type="http://schemas.openxmlformats.org/officeDocument/2006/relationships/slide" Target="slides/slide13.xml"/><Relationship Id="rId37" Type="http://schemas.openxmlformats.org/officeDocument/2006/relationships/slide" Target="slides/slide34.xml"/><Relationship Id="rId58" Type="http://schemas.openxmlformats.org/officeDocument/2006/relationships/slide" Target="slides/slide55.xml"/><Relationship Id="rId79" Type="http://schemas.openxmlformats.org/officeDocument/2006/relationships/slide" Target="slides/slide76.xml"/><Relationship Id="rId102" Type="http://schemas.openxmlformats.org/officeDocument/2006/relationships/slide" Target="slides/slide99.xml"/><Relationship Id="rId123" Type="http://schemas.openxmlformats.org/officeDocument/2006/relationships/slide" Target="slides/slide120.xml"/><Relationship Id="rId144" Type="http://schemas.openxmlformats.org/officeDocument/2006/relationships/font" Target="fonts/font10.fntdata"/><Relationship Id="rId90" Type="http://schemas.openxmlformats.org/officeDocument/2006/relationships/slide" Target="slides/slide8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3078162" cy="511175"/>
          </a:xfrm>
          <a:prstGeom prst="rect">
            <a:avLst/>
          </a:prstGeom>
          <a:noFill/>
          <a:ln>
            <a:noFill/>
          </a:ln>
        </p:spPr>
        <p:txBody>
          <a:bodyPr spcFirstLastPara="1" wrap="square" lIns="99025" tIns="49500" rIns="99025" bIns="49500" anchor="t" anchorCtr="0">
            <a:noAutofit/>
          </a:bodyPr>
          <a:lstStyle>
            <a:lvl1pPr marR="0" lvl="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lvl="5" algn="l" rtl="0">
              <a:spcBef>
                <a:spcPts val="0"/>
              </a:spcBef>
              <a:spcAft>
                <a:spcPts val="0"/>
              </a:spcAft>
              <a:buSzPts val="1400"/>
              <a:buNone/>
              <a:defRPr sz="1800">
                <a:solidFill>
                  <a:schemeClr val="dk1"/>
                </a:solidFill>
                <a:latin typeface="Calibri"/>
                <a:ea typeface="Calibri"/>
                <a:cs typeface="Calibri"/>
                <a:sym typeface="Calibri"/>
              </a:defRPr>
            </a:lvl6pPr>
            <a:lvl7pPr lvl="6" algn="l" rtl="0">
              <a:spcBef>
                <a:spcPts val="0"/>
              </a:spcBef>
              <a:spcAft>
                <a:spcPts val="0"/>
              </a:spcAft>
              <a:buSzPts val="1400"/>
              <a:buNone/>
              <a:defRPr sz="1800">
                <a:solidFill>
                  <a:schemeClr val="dk1"/>
                </a:solidFill>
                <a:latin typeface="Calibri"/>
                <a:ea typeface="Calibri"/>
                <a:cs typeface="Calibri"/>
                <a:sym typeface="Calibri"/>
              </a:defRPr>
            </a:lvl7pPr>
            <a:lvl8pPr lvl="7" algn="l" rtl="0">
              <a:spcBef>
                <a:spcPts val="0"/>
              </a:spcBef>
              <a:spcAft>
                <a:spcPts val="0"/>
              </a:spcAft>
              <a:buSzPts val="1400"/>
              <a:buNone/>
              <a:defRPr sz="1800">
                <a:solidFill>
                  <a:schemeClr val="dk1"/>
                </a:solidFill>
                <a:latin typeface="Calibri"/>
                <a:ea typeface="Calibri"/>
                <a:cs typeface="Calibri"/>
                <a:sym typeface="Calibri"/>
              </a:defRPr>
            </a:lvl8pPr>
            <a:lvl9pPr lvl="8" algn="l" rtl="0">
              <a:spcBef>
                <a:spcPts val="0"/>
              </a:spcBef>
              <a:spcAft>
                <a:spcPts val="0"/>
              </a:spcAft>
              <a:buSzPts val="1400"/>
              <a:buNone/>
              <a:defRPr sz="1800">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4022725" y="0"/>
            <a:ext cx="3078162" cy="511175"/>
          </a:xfrm>
          <a:prstGeom prst="rect">
            <a:avLst/>
          </a:prstGeom>
          <a:noFill/>
          <a:ln>
            <a:noFill/>
          </a:ln>
        </p:spPr>
        <p:txBody>
          <a:bodyPr spcFirstLastPara="1" wrap="square" lIns="99025" tIns="49500" rIns="99025" bIns="49500" anchor="t" anchorCtr="0">
            <a:noAutofit/>
          </a:bodyPr>
          <a:lstStyle>
            <a:lvl1pPr marR="0" lvl="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lvl="5" algn="l" rtl="0">
              <a:spcBef>
                <a:spcPts val="0"/>
              </a:spcBef>
              <a:spcAft>
                <a:spcPts val="0"/>
              </a:spcAft>
              <a:buSzPts val="1400"/>
              <a:buNone/>
              <a:defRPr sz="1800">
                <a:solidFill>
                  <a:schemeClr val="dk1"/>
                </a:solidFill>
                <a:latin typeface="Calibri"/>
                <a:ea typeface="Calibri"/>
                <a:cs typeface="Calibri"/>
                <a:sym typeface="Calibri"/>
              </a:defRPr>
            </a:lvl6pPr>
            <a:lvl7pPr lvl="6" algn="l" rtl="0">
              <a:spcBef>
                <a:spcPts val="0"/>
              </a:spcBef>
              <a:spcAft>
                <a:spcPts val="0"/>
              </a:spcAft>
              <a:buSzPts val="1400"/>
              <a:buNone/>
              <a:defRPr sz="1800">
                <a:solidFill>
                  <a:schemeClr val="dk1"/>
                </a:solidFill>
                <a:latin typeface="Calibri"/>
                <a:ea typeface="Calibri"/>
                <a:cs typeface="Calibri"/>
                <a:sym typeface="Calibri"/>
              </a:defRPr>
            </a:lvl7pPr>
            <a:lvl8pPr lvl="7" algn="l" rtl="0">
              <a:spcBef>
                <a:spcPts val="0"/>
              </a:spcBef>
              <a:spcAft>
                <a:spcPts val="0"/>
              </a:spcAft>
              <a:buSzPts val="1400"/>
              <a:buNone/>
              <a:defRPr sz="1800">
                <a:solidFill>
                  <a:schemeClr val="dk1"/>
                </a:solidFill>
                <a:latin typeface="Calibri"/>
                <a:ea typeface="Calibri"/>
                <a:cs typeface="Calibri"/>
                <a:sym typeface="Calibri"/>
              </a:defRPr>
            </a:lvl8pPr>
            <a:lvl9pPr lvl="8" algn="l" rtl="0">
              <a:spcBef>
                <a:spcPts val="0"/>
              </a:spcBef>
              <a:spcAft>
                <a:spcPts val="0"/>
              </a:spcAft>
              <a:buSzPts val="1400"/>
              <a:buNone/>
              <a:defRPr sz="1800">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993775" y="766763"/>
            <a:ext cx="5114925" cy="38369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709612" y="4859338"/>
            <a:ext cx="5683250" cy="4605338"/>
          </a:xfrm>
          <a:prstGeom prst="rect">
            <a:avLst/>
          </a:prstGeom>
          <a:noFill/>
          <a:ln>
            <a:noFill/>
          </a:ln>
        </p:spPr>
        <p:txBody>
          <a:bodyPr spcFirstLastPara="1" wrap="square" lIns="99025" tIns="49500" rIns="99025" bIns="49500" anchor="t" anchorCtr="0">
            <a:noAutofit/>
          </a:bodyPr>
          <a:lstStyle>
            <a:lvl1pPr marL="457200" lvl="0" indent="-228600" algn="l" rtl="0">
              <a:lnSpc>
                <a:spcPct val="100000"/>
              </a:lnSpc>
              <a:spcBef>
                <a:spcPts val="360"/>
              </a:spcBef>
              <a:spcAft>
                <a:spcPts val="0"/>
              </a:spcAft>
              <a:buClr>
                <a:schemeClr val="dk1"/>
              </a:buClr>
              <a:buSzPts val="1200"/>
              <a:buFont typeface="Calibri"/>
              <a:buNone/>
              <a:defRPr sz="1200" b="0" i="0" u="none">
                <a:solidFill>
                  <a:schemeClr val="dk1"/>
                </a:solidFill>
                <a:latin typeface="Calibri"/>
                <a:ea typeface="Calibri"/>
                <a:cs typeface="Calibri"/>
                <a:sym typeface="Calibri"/>
              </a:defRPr>
            </a:lvl1pPr>
            <a:lvl2pPr marL="914400" lvl="1" indent="-228600" algn="l" rtl="0">
              <a:lnSpc>
                <a:spcPct val="100000"/>
              </a:lnSpc>
              <a:spcBef>
                <a:spcPts val="360"/>
              </a:spcBef>
              <a:spcAft>
                <a:spcPts val="0"/>
              </a:spcAft>
              <a:buClr>
                <a:schemeClr val="dk1"/>
              </a:buClr>
              <a:buSzPts val="1200"/>
              <a:buFont typeface="Calibri"/>
              <a:buNone/>
              <a:defRPr sz="1200" b="0" i="0" u="none">
                <a:solidFill>
                  <a:schemeClr val="dk1"/>
                </a:solidFill>
                <a:latin typeface="Calibri"/>
                <a:ea typeface="Calibri"/>
                <a:cs typeface="Calibri"/>
                <a:sym typeface="Calibri"/>
              </a:defRPr>
            </a:lvl2pPr>
            <a:lvl3pPr marL="1371600" lvl="2" indent="-228600" algn="l" rtl="0">
              <a:lnSpc>
                <a:spcPct val="100000"/>
              </a:lnSpc>
              <a:spcBef>
                <a:spcPts val="360"/>
              </a:spcBef>
              <a:spcAft>
                <a:spcPts val="0"/>
              </a:spcAft>
              <a:buClr>
                <a:schemeClr val="dk1"/>
              </a:buClr>
              <a:buSzPts val="1200"/>
              <a:buFont typeface="Calibri"/>
              <a:buNone/>
              <a:defRPr sz="1200" b="0" i="0" u="none">
                <a:solidFill>
                  <a:schemeClr val="dk1"/>
                </a:solidFill>
                <a:latin typeface="Calibri"/>
                <a:ea typeface="Calibri"/>
                <a:cs typeface="Calibri"/>
                <a:sym typeface="Calibri"/>
              </a:defRPr>
            </a:lvl3pPr>
            <a:lvl4pPr marL="1828800" lvl="3" indent="-228600" algn="l" rtl="0">
              <a:lnSpc>
                <a:spcPct val="100000"/>
              </a:lnSpc>
              <a:spcBef>
                <a:spcPts val="360"/>
              </a:spcBef>
              <a:spcAft>
                <a:spcPts val="0"/>
              </a:spcAft>
              <a:buClr>
                <a:schemeClr val="dk1"/>
              </a:buClr>
              <a:buSzPts val="1200"/>
              <a:buFont typeface="Calibri"/>
              <a:buNone/>
              <a:defRPr sz="1200" b="0" i="0" u="none">
                <a:solidFill>
                  <a:schemeClr val="dk1"/>
                </a:solidFill>
                <a:latin typeface="Calibri"/>
                <a:ea typeface="Calibri"/>
                <a:cs typeface="Calibri"/>
                <a:sym typeface="Calibri"/>
              </a:defRPr>
            </a:lvl4pPr>
            <a:lvl5pPr marL="2286000" lvl="4" indent="-228600" algn="l" rtl="0">
              <a:lnSpc>
                <a:spcPct val="100000"/>
              </a:lnSpc>
              <a:spcBef>
                <a:spcPts val="360"/>
              </a:spcBef>
              <a:spcAft>
                <a:spcPts val="0"/>
              </a:spcAft>
              <a:buClr>
                <a:schemeClr val="dk1"/>
              </a:buClr>
              <a:buSzPts val="1200"/>
              <a:buFont typeface="Calibri"/>
              <a:buNone/>
              <a:defRPr sz="1200" b="0" i="0" u="none">
                <a:solidFill>
                  <a:schemeClr val="dk1"/>
                </a:solidFill>
                <a:latin typeface="Calibri"/>
                <a:ea typeface="Calibri"/>
                <a:cs typeface="Calibri"/>
                <a:sym typeface="Calibri"/>
              </a:defRPr>
            </a:lvl5pPr>
            <a:lvl6pPr marL="2743200" lvl="5" indent="-228600">
              <a:spcBef>
                <a:spcPts val="0"/>
              </a:spcBef>
              <a:spcAft>
                <a:spcPts val="0"/>
              </a:spcAft>
              <a:buSzPts val="1400"/>
              <a:buNone/>
              <a:defRPr sz="1800"/>
            </a:lvl6pPr>
            <a:lvl7pPr marL="3200400" lvl="6" indent="-228600">
              <a:spcBef>
                <a:spcPts val="0"/>
              </a:spcBef>
              <a:spcAft>
                <a:spcPts val="0"/>
              </a:spcAft>
              <a:buSzPts val="1400"/>
              <a:buNone/>
              <a:defRPr sz="1800"/>
            </a:lvl7pPr>
            <a:lvl8pPr marL="3657600" lvl="7" indent="-228600">
              <a:spcBef>
                <a:spcPts val="0"/>
              </a:spcBef>
              <a:spcAft>
                <a:spcPts val="0"/>
              </a:spcAft>
              <a:buSzPts val="1400"/>
              <a:buNone/>
              <a:defRPr sz="1800"/>
            </a:lvl8pPr>
            <a:lvl9pPr marL="4114800" lvl="8" indent="-228600">
              <a:spcBef>
                <a:spcPts val="0"/>
              </a:spcBef>
              <a:spcAft>
                <a:spcPts val="0"/>
              </a:spcAft>
              <a:buSzPts val="1400"/>
              <a:buNone/>
              <a:defRPr sz="1800"/>
            </a:lvl9pPr>
          </a:lstStyle>
          <a:p>
            <a:endParaRPr/>
          </a:p>
        </p:txBody>
      </p:sp>
      <p:sp>
        <p:nvSpPr>
          <p:cNvPr id="7" name="Google Shape;7;n"/>
          <p:cNvSpPr txBox="1">
            <a:spLocks noGrp="1"/>
          </p:cNvSpPr>
          <p:nvPr>
            <p:ph type="ftr" idx="11"/>
          </p:nvPr>
        </p:nvSpPr>
        <p:spPr>
          <a:xfrm>
            <a:off x="0" y="9718675"/>
            <a:ext cx="3078162" cy="511175"/>
          </a:xfrm>
          <a:prstGeom prst="rect">
            <a:avLst/>
          </a:prstGeom>
          <a:noFill/>
          <a:ln>
            <a:noFill/>
          </a:ln>
        </p:spPr>
        <p:txBody>
          <a:bodyPr spcFirstLastPara="1" wrap="square" lIns="99025" tIns="49500" rIns="99025" bIns="49500" anchor="b" anchorCtr="0">
            <a:noAutofit/>
          </a:bodyPr>
          <a:lstStyle>
            <a:lvl1pPr marR="0" lvl="0"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lvl="5" algn="l" rtl="0">
              <a:spcBef>
                <a:spcPts val="0"/>
              </a:spcBef>
              <a:spcAft>
                <a:spcPts val="0"/>
              </a:spcAft>
              <a:buSzPts val="1400"/>
              <a:buNone/>
              <a:defRPr sz="1800">
                <a:solidFill>
                  <a:schemeClr val="dk1"/>
                </a:solidFill>
                <a:latin typeface="Calibri"/>
                <a:ea typeface="Calibri"/>
                <a:cs typeface="Calibri"/>
                <a:sym typeface="Calibri"/>
              </a:defRPr>
            </a:lvl6pPr>
            <a:lvl7pPr lvl="6" algn="l" rtl="0">
              <a:spcBef>
                <a:spcPts val="0"/>
              </a:spcBef>
              <a:spcAft>
                <a:spcPts val="0"/>
              </a:spcAft>
              <a:buSzPts val="1400"/>
              <a:buNone/>
              <a:defRPr sz="1800">
                <a:solidFill>
                  <a:schemeClr val="dk1"/>
                </a:solidFill>
                <a:latin typeface="Calibri"/>
                <a:ea typeface="Calibri"/>
                <a:cs typeface="Calibri"/>
                <a:sym typeface="Calibri"/>
              </a:defRPr>
            </a:lvl7pPr>
            <a:lvl8pPr lvl="7" algn="l" rtl="0">
              <a:spcBef>
                <a:spcPts val="0"/>
              </a:spcBef>
              <a:spcAft>
                <a:spcPts val="0"/>
              </a:spcAft>
              <a:buSzPts val="1400"/>
              <a:buNone/>
              <a:defRPr sz="1800">
                <a:solidFill>
                  <a:schemeClr val="dk1"/>
                </a:solidFill>
                <a:latin typeface="Calibri"/>
                <a:ea typeface="Calibri"/>
                <a:cs typeface="Calibri"/>
                <a:sym typeface="Calibri"/>
              </a:defRPr>
            </a:lvl8pPr>
            <a:lvl9pPr lvl="8" algn="l" rtl="0">
              <a:spcBef>
                <a:spcPts val="0"/>
              </a:spcBef>
              <a:spcAft>
                <a:spcPts val="0"/>
              </a:spcAft>
              <a:buSzPts val="1400"/>
              <a:buNone/>
              <a:defRPr sz="1800">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4022725" y="9718675"/>
            <a:ext cx="3078162" cy="511175"/>
          </a:xfrm>
          <a:prstGeom prst="rect">
            <a:avLst/>
          </a:prstGeom>
          <a:noFill/>
          <a:ln>
            <a:noFill/>
          </a:ln>
        </p:spPr>
        <p:txBody>
          <a:bodyPr spcFirstLastPara="1" wrap="square" lIns="99025" tIns="49500" rIns="99025" bIns="49500" anchor="b" anchorCtr="0">
            <a:noAutofit/>
          </a:bodyPr>
          <a:lstStyle/>
          <a:p>
            <a:pPr marL="0" marR="0" lvl="0" indent="0" algn="r" rtl="0">
              <a:lnSpc>
                <a:spcPct val="100000"/>
              </a:lnSpc>
              <a:spcBef>
                <a:spcPts val="0"/>
              </a:spcBef>
              <a:spcAft>
                <a:spcPts val="0"/>
              </a:spcAft>
              <a:buClr>
                <a:schemeClr val="dk1"/>
              </a:buClr>
              <a:buSzPts val="1300"/>
              <a:buFont typeface="Calibri"/>
              <a:buNone/>
            </a:pPr>
            <a:fld id="{00000000-1234-1234-1234-123412341234}" type="slidenum">
              <a:rPr lang="en-IN" sz="1300" b="0" i="0" u="none" strike="noStrike" cap="none">
                <a:solidFill>
                  <a:schemeClr val="dk1"/>
                </a:solidFill>
                <a:latin typeface="Calibri"/>
                <a:ea typeface="Calibri"/>
                <a:cs typeface="Calibri"/>
                <a:sym typeface="Calibri"/>
              </a:rPr>
              <a:t>‹#›</a:t>
            </a:fld>
            <a:endParaRPr sz="13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p1:notes"/>
          <p:cNvSpPr txBox="1">
            <a:spLocks noGrp="1"/>
          </p:cNvSpPr>
          <p:nvPr>
            <p:ph type="body" idx="1"/>
          </p:nvPr>
        </p:nvSpPr>
        <p:spPr>
          <a:xfrm>
            <a:off x="709612" y="4859338"/>
            <a:ext cx="5683250" cy="4605338"/>
          </a:xfrm>
          <a:prstGeom prst="rect">
            <a:avLst/>
          </a:prstGeom>
        </p:spPr>
        <p:txBody>
          <a:bodyPr spcFirstLastPara="1" wrap="square" lIns="99025" tIns="49500" rIns="99025" bIns="49500" anchor="t" anchorCtr="0">
            <a:noAutofit/>
          </a:bodyPr>
          <a:lstStyle/>
          <a:p>
            <a:pPr marL="0" lvl="0" indent="0" algn="l" rtl="0">
              <a:spcBef>
                <a:spcPts val="360"/>
              </a:spcBef>
              <a:spcAft>
                <a:spcPts val="0"/>
              </a:spcAft>
              <a:buNone/>
            </a:pPr>
            <a:endParaRPr/>
          </a:p>
        </p:txBody>
      </p:sp>
      <p:sp>
        <p:nvSpPr>
          <p:cNvPr id="124" name="Google Shape;124;p1:notes"/>
          <p:cNvSpPr>
            <a:spLocks noGrp="1" noRot="1" noChangeAspect="1"/>
          </p:cNvSpPr>
          <p:nvPr>
            <p:ph type="sldImg" idx="2"/>
          </p:nvPr>
        </p:nvSpPr>
        <p:spPr>
          <a:xfrm>
            <a:off x="993775" y="766763"/>
            <a:ext cx="5114925" cy="383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p10:notes"/>
          <p:cNvSpPr txBox="1">
            <a:spLocks noGrp="1"/>
          </p:cNvSpPr>
          <p:nvPr>
            <p:ph type="body" idx="1"/>
          </p:nvPr>
        </p:nvSpPr>
        <p:spPr>
          <a:xfrm>
            <a:off x="709612" y="4859338"/>
            <a:ext cx="5683250" cy="4605338"/>
          </a:xfrm>
          <a:prstGeom prst="rect">
            <a:avLst/>
          </a:prstGeom>
        </p:spPr>
        <p:txBody>
          <a:bodyPr spcFirstLastPara="1" wrap="square" lIns="99025" tIns="49500" rIns="99025" bIns="49500" anchor="t" anchorCtr="0">
            <a:noAutofit/>
          </a:bodyPr>
          <a:lstStyle/>
          <a:p>
            <a:pPr marL="0" lvl="0" indent="0" algn="l" rtl="0">
              <a:spcBef>
                <a:spcPts val="360"/>
              </a:spcBef>
              <a:spcAft>
                <a:spcPts val="0"/>
              </a:spcAft>
              <a:buNone/>
            </a:pPr>
            <a:endParaRPr/>
          </a:p>
        </p:txBody>
      </p:sp>
      <p:sp>
        <p:nvSpPr>
          <p:cNvPr id="181" name="Google Shape;181;p10:notes"/>
          <p:cNvSpPr>
            <a:spLocks noGrp="1" noRot="1" noChangeAspect="1"/>
          </p:cNvSpPr>
          <p:nvPr>
            <p:ph type="sldImg" idx="2"/>
          </p:nvPr>
        </p:nvSpPr>
        <p:spPr>
          <a:xfrm>
            <a:off x="993775" y="766763"/>
            <a:ext cx="5114925" cy="383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9"/>
        <p:cNvGrpSpPr/>
        <p:nvPr/>
      </p:nvGrpSpPr>
      <p:grpSpPr>
        <a:xfrm>
          <a:off x="0" y="0"/>
          <a:ext cx="0" cy="0"/>
          <a:chOff x="0" y="0"/>
          <a:chExt cx="0" cy="0"/>
        </a:xfrm>
      </p:grpSpPr>
      <p:sp>
        <p:nvSpPr>
          <p:cNvPr id="770" name="Google Shape;770;p100:notes"/>
          <p:cNvSpPr txBox="1">
            <a:spLocks noGrp="1"/>
          </p:cNvSpPr>
          <p:nvPr>
            <p:ph type="body" idx="1"/>
          </p:nvPr>
        </p:nvSpPr>
        <p:spPr>
          <a:xfrm>
            <a:off x="709612" y="4859338"/>
            <a:ext cx="5683250" cy="4605338"/>
          </a:xfrm>
          <a:prstGeom prst="rect">
            <a:avLst/>
          </a:prstGeom>
        </p:spPr>
        <p:txBody>
          <a:bodyPr spcFirstLastPara="1" wrap="square" lIns="99025" tIns="49500" rIns="99025" bIns="49500" anchor="t" anchorCtr="0">
            <a:noAutofit/>
          </a:bodyPr>
          <a:lstStyle/>
          <a:p>
            <a:pPr marL="0" lvl="0" indent="0" algn="l" rtl="0">
              <a:spcBef>
                <a:spcPts val="360"/>
              </a:spcBef>
              <a:spcAft>
                <a:spcPts val="0"/>
              </a:spcAft>
              <a:buNone/>
            </a:pPr>
            <a:endParaRPr/>
          </a:p>
        </p:txBody>
      </p:sp>
      <p:sp>
        <p:nvSpPr>
          <p:cNvPr id="771" name="Google Shape;771;p100:notes"/>
          <p:cNvSpPr>
            <a:spLocks noGrp="1" noRot="1" noChangeAspect="1"/>
          </p:cNvSpPr>
          <p:nvPr>
            <p:ph type="sldImg" idx="2"/>
          </p:nvPr>
        </p:nvSpPr>
        <p:spPr>
          <a:xfrm>
            <a:off x="993775" y="766763"/>
            <a:ext cx="5114925" cy="383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5"/>
        <p:cNvGrpSpPr/>
        <p:nvPr/>
      </p:nvGrpSpPr>
      <p:grpSpPr>
        <a:xfrm>
          <a:off x="0" y="0"/>
          <a:ext cx="0" cy="0"/>
          <a:chOff x="0" y="0"/>
          <a:chExt cx="0" cy="0"/>
        </a:xfrm>
      </p:grpSpPr>
      <p:sp>
        <p:nvSpPr>
          <p:cNvPr id="776" name="Google Shape;776;p101:notes"/>
          <p:cNvSpPr txBox="1">
            <a:spLocks noGrp="1"/>
          </p:cNvSpPr>
          <p:nvPr>
            <p:ph type="body" idx="1"/>
          </p:nvPr>
        </p:nvSpPr>
        <p:spPr>
          <a:xfrm>
            <a:off x="709612" y="4859338"/>
            <a:ext cx="5683250" cy="4605338"/>
          </a:xfrm>
          <a:prstGeom prst="rect">
            <a:avLst/>
          </a:prstGeom>
        </p:spPr>
        <p:txBody>
          <a:bodyPr spcFirstLastPara="1" wrap="square" lIns="99025" tIns="49500" rIns="99025" bIns="49500" anchor="t" anchorCtr="0">
            <a:noAutofit/>
          </a:bodyPr>
          <a:lstStyle/>
          <a:p>
            <a:pPr marL="0" lvl="0" indent="0" algn="l" rtl="0">
              <a:spcBef>
                <a:spcPts val="360"/>
              </a:spcBef>
              <a:spcAft>
                <a:spcPts val="0"/>
              </a:spcAft>
              <a:buNone/>
            </a:pPr>
            <a:endParaRPr/>
          </a:p>
        </p:txBody>
      </p:sp>
      <p:sp>
        <p:nvSpPr>
          <p:cNvPr id="777" name="Google Shape;777;p101:notes"/>
          <p:cNvSpPr>
            <a:spLocks noGrp="1" noRot="1" noChangeAspect="1"/>
          </p:cNvSpPr>
          <p:nvPr>
            <p:ph type="sldImg" idx="2"/>
          </p:nvPr>
        </p:nvSpPr>
        <p:spPr>
          <a:xfrm>
            <a:off x="993775" y="766763"/>
            <a:ext cx="5114925" cy="383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1"/>
        <p:cNvGrpSpPr/>
        <p:nvPr/>
      </p:nvGrpSpPr>
      <p:grpSpPr>
        <a:xfrm>
          <a:off x="0" y="0"/>
          <a:ext cx="0" cy="0"/>
          <a:chOff x="0" y="0"/>
          <a:chExt cx="0" cy="0"/>
        </a:xfrm>
      </p:grpSpPr>
      <p:sp>
        <p:nvSpPr>
          <p:cNvPr id="782" name="Google Shape;782;p102:notes"/>
          <p:cNvSpPr txBox="1">
            <a:spLocks noGrp="1"/>
          </p:cNvSpPr>
          <p:nvPr>
            <p:ph type="body" idx="1"/>
          </p:nvPr>
        </p:nvSpPr>
        <p:spPr>
          <a:xfrm>
            <a:off x="709612" y="4859338"/>
            <a:ext cx="5683250" cy="4605338"/>
          </a:xfrm>
          <a:prstGeom prst="rect">
            <a:avLst/>
          </a:prstGeom>
        </p:spPr>
        <p:txBody>
          <a:bodyPr spcFirstLastPara="1" wrap="square" lIns="99025" tIns="49500" rIns="99025" bIns="49500" anchor="t" anchorCtr="0">
            <a:noAutofit/>
          </a:bodyPr>
          <a:lstStyle/>
          <a:p>
            <a:pPr marL="0" lvl="0" indent="0" algn="l" rtl="0">
              <a:spcBef>
                <a:spcPts val="360"/>
              </a:spcBef>
              <a:spcAft>
                <a:spcPts val="0"/>
              </a:spcAft>
              <a:buNone/>
            </a:pPr>
            <a:endParaRPr/>
          </a:p>
        </p:txBody>
      </p:sp>
      <p:sp>
        <p:nvSpPr>
          <p:cNvPr id="783" name="Google Shape;783;p102:notes"/>
          <p:cNvSpPr>
            <a:spLocks noGrp="1" noRot="1" noChangeAspect="1"/>
          </p:cNvSpPr>
          <p:nvPr>
            <p:ph type="sldImg" idx="2"/>
          </p:nvPr>
        </p:nvSpPr>
        <p:spPr>
          <a:xfrm>
            <a:off x="993775" y="766763"/>
            <a:ext cx="5114925" cy="383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7"/>
        <p:cNvGrpSpPr/>
        <p:nvPr/>
      </p:nvGrpSpPr>
      <p:grpSpPr>
        <a:xfrm>
          <a:off x="0" y="0"/>
          <a:ext cx="0" cy="0"/>
          <a:chOff x="0" y="0"/>
          <a:chExt cx="0" cy="0"/>
        </a:xfrm>
      </p:grpSpPr>
      <p:sp>
        <p:nvSpPr>
          <p:cNvPr id="788" name="Google Shape;788;p103:notes"/>
          <p:cNvSpPr txBox="1">
            <a:spLocks noGrp="1"/>
          </p:cNvSpPr>
          <p:nvPr>
            <p:ph type="body" idx="1"/>
          </p:nvPr>
        </p:nvSpPr>
        <p:spPr>
          <a:xfrm>
            <a:off x="709612" y="4859338"/>
            <a:ext cx="5683250" cy="4605338"/>
          </a:xfrm>
          <a:prstGeom prst="rect">
            <a:avLst/>
          </a:prstGeom>
        </p:spPr>
        <p:txBody>
          <a:bodyPr spcFirstLastPara="1" wrap="square" lIns="99025" tIns="49500" rIns="99025" bIns="49500" anchor="t" anchorCtr="0">
            <a:noAutofit/>
          </a:bodyPr>
          <a:lstStyle/>
          <a:p>
            <a:pPr marL="0" lvl="0" indent="0" algn="l" rtl="0">
              <a:spcBef>
                <a:spcPts val="360"/>
              </a:spcBef>
              <a:spcAft>
                <a:spcPts val="0"/>
              </a:spcAft>
              <a:buNone/>
            </a:pPr>
            <a:endParaRPr/>
          </a:p>
        </p:txBody>
      </p:sp>
      <p:sp>
        <p:nvSpPr>
          <p:cNvPr id="789" name="Google Shape;789;p103:notes"/>
          <p:cNvSpPr>
            <a:spLocks noGrp="1" noRot="1" noChangeAspect="1"/>
          </p:cNvSpPr>
          <p:nvPr>
            <p:ph type="sldImg" idx="2"/>
          </p:nvPr>
        </p:nvSpPr>
        <p:spPr>
          <a:xfrm>
            <a:off x="993775" y="766763"/>
            <a:ext cx="5114925" cy="383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3"/>
        <p:cNvGrpSpPr/>
        <p:nvPr/>
      </p:nvGrpSpPr>
      <p:grpSpPr>
        <a:xfrm>
          <a:off x="0" y="0"/>
          <a:ext cx="0" cy="0"/>
          <a:chOff x="0" y="0"/>
          <a:chExt cx="0" cy="0"/>
        </a:xfrm>
      </p:grpSpPr>
      <p:sp>
        <p:nvSpPr>
          <p:cNvPr id="794" name="Google Shape;794;p104:notes"/>
          <p:cNvSpPr txBox="1">
            <a:spLocks noGrp="1"/>
          </p:cNvSpPr>
          <p:nvPr>
            <p:ph type="body" idx="1"/>
          </p:nvPr>
        </p:nvSpPr>
        <p:spPr>
          <a:xfrm>
            <a:off x="709612" y="4859338"/>
            <a:ext cx="5683250" cy="4605338"/>
          </a:xfrm>
          <a:prstGeom prst="rect">
            <a:avLst/>
          </a:prstGeom>
        </p:spPr>
        <p:txBody>
          <a:bodyPr spcFirstLastPara="1" wrap="square" lIns="99025" tIns="49500" rIns="99025" bIns="49500" anchor="t" anchorCtr="0">
            <a:noAutofit/>
          </a:bodyPr>
          <a:lstStyle/>
          <a:p>
            <a:pPr marL="0" lvl="0" indent="0" algn="l" rtl="0">
              <a:spcBef>
                <a:spcPts val="360"/>
              </a:spcBef>
              <a:spcAft>
                <a:spcPts val="0"/>
              </a:spcAft>
              <a:buNone/>
            </a:pPr>
            <a:endParaRPr/>
          </a:p>
        </p:txBody>
      </p:sp>
      <p:sp>
        <p:nvSpPr>
          <p:cNvPr id="795" name="Google Shape;795;p104:notes"/>
          <p:cNvSpPr>
            <a:spLocks noGrp="1" noRot="1" noChangeAspect="1"/>
          </p:cNvSpPr>
          <p:nvPr>
            <p:ph type="sldImg" idx="2"/>
          </p:nvPr>
        </p:nvSpPr>
        <p:spPr>
          <a:xfrm>
            <a:off x="993775" y="766763"/>
            <a:ext cx="5114925" cy="383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0"/>
        <p:cNvGrpSpPr/>
        <p:nvPr/>
      </p:nvGrpSpPr>
      <p:grpSpPr>
        <a:xfrm>
          <a:off x="0" y="0"/>
          <a:ext cx="0" cy="0"/>
          <a:chOff x="0" y="0"/>
          <a:chExt cx="0" cy="0"/>
        </a:xfrm>
      </p:grpSpPr>
      <p:sp>
        <p:nvSpPr>
          <p:cNvPr id="801" name="Google Shape;801;p105:notes"/>
          <p:cNvSpPr txBox="1">
            <a:spLocks noGrp="1"/>
          </p:cNvSpPr>
          <p:nvPr>
            <p:ph type="body" idx="1"/>
          </p:nvPr>
        </p:nvSpPr>
        <p:spPr>
          <a:xfrm>
            <a:off x="709612" y="4859338"/>
            <a:ext cx="5683250" cy="4605338"/>
          </a:xfrm>
          <a:prstGeom prst="rect">
            <a:avLst/>
          </a:prstGeom>
        </p:spPr>
        <p:txBody>
          <a:bodyPr spcFirstLastPara="1" wrap="square" lIns="99025" tIns="49500" rIns="99025" bIns="49500" anchor="t" anchorCtr="0">
            <a:noAutofit/>
          </a:bodyPr>
          <a:lstStyle/>
          <a:p>
            <a:pPr marL="0" lvl="0" indent="0" algn="l" rtl="0">
              <a:spcBef>
                <a:spcPts val="360"/>
              </a:spcBef>
              <a:spcAft>
                <a:spcPts val="0"/>
              </a:spcAft>
              <a:buNone/>
            </a:pPr>
            <a:endParaRPr/>
          </a:p>
        </p:txBody>
      </p:sp>
      <p:sp>
        <p:nvSpPr>
          <p:cNvPr id="802" name="Google Shape;802;p105:notes"/>
          <p:cNvSpPr>
            <a:spLocks noGrp="1" noRot="1" noChangeAspect="1"/>
          </p:cNvSpPr>
          <p:nvPr>
            <p:ph type="sldImg" idx="2"/>
          </p:nvPr>
        </p:nvSpPr>
        <p:spPr>
          <a:xfrm>
            <a:off x="993775" y="766763"/>
            <a:ext cx="5114925" cy="383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6"/>
        <p:cNvGrpSpPr/>
        <p:nvPr/>
      </p:nvGrpSpPr>
      <p:grpSpPr>
        <a:xfrm>
          <a:off x="0" y="0"/>
          <a:ext cx="0" cy="0"/>
          <a:chOff x="0" y="0"/>
          <a:chExt cx="0" cy="0"/>
        </a:xfrm>
      </p:grpSpPr>
      <p:sp>
        <p:nvSpPr>
          <p:cNvPr id="807" name="Google Shape;807;p106:notes"/>
          <p:cNvSpPr txBox="1">
            <a:spLocks noGrp="1"/>
          </p:cNvSpPr>
          <p:nvPr>
            <p:ph type="body" idx="1"/>
          </p:nvPr>
        </p:nvSpPr>
        <p:spPr>
          <a:xfrm>
            <a:off x="709612" y="4859338"/>
            <a:ext cx="5683250" cy="4605338"/>
          </a:xfrm>
          <a:prstGeom prst="rect">
            <a:avLst/>
          </a:prstGeom>
        </p:spPr>
        <p:txBody>
          <a:bodyPr spcFirstLastPara="1" wrap="square" lIns="99025" tIns="49500" rIns="99025" bIns="49500" anchor="t" anchorCtr="0">
            <a:noAutofit/>
          </a:bodyPr>
          <a:lstStyle/>
          <a:p>
            <a:pPr marL="0" lvl="0" indent="0" algn="l" rtl="0">
              <a:spcBef>
                <a:spcPts val="360"/>
              </a:spcBef>
              <a:spcAft>
                <a:spcPts val="0"/>
              </a:spcAft>
              <a:buNone/>
            </a:pPr>
            <a:endParaRPr/>
          </a:p>
        </p:txBody>
      </p:sp>
      <p:sp>
        <p:nvSpPr>
          <p:cNvPr id="808" name="Google Shape;808;p106:notes"/>
          <p:cNvSpPr>
            <a:spLocks noGrp="1" noRot="1" noChangeAspect="1"/>
          </p:cNvSpPr>
          <p:nvPr>
            <p:ph type="sldImg" idx="2"/>
          </p:nvPr>
        </p:nvSpPr>
        <p:spPr>
          <a:xfrm>
            <a:off x="993775" y="766763"/>
            <a:ext cx="5114925" cy="383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2"/>
        <p:cNvGrpSpPr/>
        <p:nvPr/>
      </p:nvGrpSpPr>
      <p:grpSpPr>
        <a:xfrm>
          <a:off x="0" y="0"/>
          <a:ext cx="0" cy="0"/>
          <a:chOff x="0" y="0"/>
          <a:chExt cx="0" cy="0"/>
        </a:xfrm>
      </p:grpSpPr>
      <p:sp>
        <p:nvSpPr>
          <p:cNvPr id="813" name="Google Shape;813;p107:notes"/>
          <p:cNvSpPr txBox="1">
            <a:spLocks noGrp="1"/>
          </p:cNvSpPr>
          <p:nvPr>
            <p:ph type="body" idx="1"/>
          </p:nvPr>
        </p:nvSpPr>
        <p:spPr>
          <a:xfrm>
            <a:off x="709612" y="4859338"/>
            <a:ext cx="5683250" cy="4605338"/>
          </a:xfrm>
          <a:prstGeom prst="rect">
            <a:avLst/>
          </a:prstGeom>
        </p:spPr>
        <p:txBody>
          <a:bodyPr spcFirstLastPara="1" wrap="square" lIns="99025" tIns="49500" rIns="99025" bIns="49500" anchor="t" anchorCtr="0">
            <a:noAutofit/>
          </a:bodyPr>
          <a:lstStyle/>
          <a:p>
            <a:pPr marL="0" lvl="0" indent="0" algn="l" rtl="0">
              <a:spcBef>
                <a:spcPts val="360"/>
              </a:spcBef>
              <a:spcAft>
                <a:spcPts val="0"/>
              </a:spcAft>
              <a:buNone/>
            </a:pPr>
            <a:endParaRPr/>
          </a:p>
        </p:txBody>
      </p:sp>
      <p:sp>
        <p:nvSpPr>
          <p:cNvPr id="814" name="Google Shape;814;p107:notes"/>
          <p:cNvSpPr>
            <a:spLocks noGrp="1" noRot="1" noChangeAspect="1"/>
          </p:cNvSpPr>
          <p:nvPr>
            <p:ph type="sldImg" idx="2"/>
          </p:nvPr>
        </p:nvSpPr>
        <p:spPr>
          <a:xfrm>
            <a:off x="993775" y="766763"/>
            <a:ext cx="5114925" cy="383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9"/>
        <p:cNvGrpSpPr/>
        <p:nvPr/>
      </p:nvGrpSpPr>
      <p:grpSpPr>
        <a:xfrm>
          <a:off x="0" y="0"/>
          <a:ext cx="0" cy="0"/>
          <a:chOff x="0" y="0"/>
          <a:chExt cx="0" cy="0"/>
        </a:xfrm>
      </p:grpSpPr>
      <p:sp>
        <p:nvSpPr>
          <p:cNvPr id="820" name="Google Shape;820;p108:notes"/>
          <p:cNvSpPr txBox="1">
            <a:spLocks noGrp="1"/>
          </p:cNvSpPr>
          <p:nvPr>
            <p:ph type="body" idx="1"/>
          </p:nvPr>
        </p:nvSpPr>
        <p:spPr>
          <a:xfrm>
            <a:off x="709612" y="4859338"/>
            <a:ext cx="5683250" cy="4605338"/>
          </a:xfrm>
          <a:prstGeom prst="rect">
            <a:avLst/>
          </a:prstGeom>
        </p:spPr>
        <p:txBody>
          <a:bodyPr spcFirstLastPara="1" wrap="square" lIns="99025" tIns="49500" rIns="99025" bIns="49500" anchor="t" anchorCtr="0">
            <a:noAutofit/>
          </a:bodyPr>
          <a:lstStyle/>
          <a:p>
            <a:pPr marL="0" lvl="0" indent="0" algn="l" rtl="0">
              <a:spcBef>
                <a:spcPts val="360"/>
              </a:spcBef>
              <a:spcAft>
                <a:spcPts val="0"/>
              </a:spcAft>
              <a:buNone/>
            </a:pPr>
            <a:endParaRPr/>
          </a:p>
        </p:txBody>
      </p:sp>
      <p:sp>
        <p:nvSpPr>
          <p:cNvPr id="821" name="Google Shape;821;p108:notes"/>
          <p:cNvSpPr>
            <a:spLocks noGrp="1" noRot="1" noChangeAspect="1"/>
          </p:cNvSpPr>
          <p:nvPr>
            <p:ph type="sldImg" idx="2"/>
          </p:nvPr>
        </p:nvSpPr>
        <p:spPr>
          <a:xfrm>
            <a:off x="993775" y="766763"/>
            <a:ext cx="5114925" cy="383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6"/>
        <p:cNvGrpSpPr/>
        <p:nvPr/>
      </p:nvGrpSpPr>
      <p:grpSpPr>
        <a:xfrm>
          <a:off x="0" y="0"/>
          <a:ext cx="0" cy="0"/>
          <a:chOff x="0" y="0"/>
          <a:chExt cx="0" cy="0"/>
        </a:xfrm>
      </p:grpSpPr>
      <p:sp>
        <p:nvSpPr>
          <p:cNvPr id="827" name="Google Shape;827;p109:notes"/>
          <p:cNvSpPr txBox="1">
            <a:spLocks noGrp="1"/>
          </p:cNvSpPr>
          <p:nvPr>
            <p:ph type="body" idx="1"/>
          </p:nvPr>
        </p:nvSpPr>
        <p:spPr>
          <a:xfrm>
            <a:off x="709612" y="4859338"/>
            <a:ext cx="5683250" cy="4605338"/>
          </a:xfrm>
          <a:prstGeom prst="rect">
            <a:avLst/>
          </a:prstGeom>
        </p:spPr>
        <p:txBody>
          <a:bodyPr spcFirstLastPara="1" wrap="square" lIns="99025" tIns="49500" rIns="99025" bIns="49500" anchor="t" anchorCtr="0">
            <a:noAutofit/>
          </a:bodyPr>
          <a:lstStyle/>
          <a:p>
            <a:pPr marL="0" lvl="0" indent="0" algn="l" rtl="0">
              <a:spcBef>
                <a:spcPts val="360"/>
              </a:spcBef>
              <a:spcAft>
                <a:spcPts val="0"/>
              </a:spcAft>
              <a:buNone/>
            </a:pPr>
            <a:endParaRPr/>
          </a:p>
        </p:txBody>
      </p:sp>
      <p:sp>
        <p:nvSpPr>
          <p:cNvPr id="828" name="Google Shape;828;p109:notes"/>
          <p:cNvSpPr>
            <a:spLocks noGrp="1" noRot="1" noChangeAspect="1"/>
          </p:cNvSpPr>
          <p:nvPr>
            <p:ph type="sldImg" idx="2"/>
          </p:nvPr>
        </p:nvSpPr>
        <p:spPr>
          <a:xfrm>
            <a:off x="993775" y="766763"/>
            <a:ext cx="5114925" cy="383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p11:notes"/>
          <p:cNvSpPr txBox="1">
            <a:spLocks noGrp="1"/>
          </p:cNvSpPr>
          <p:nvPr>
            <p:ph type="body" idx="1"/>
          </p:nvPr>
        </p:nvSpPr>
        <p:spPr>
          <a:xfrm>
            <a:off x="709612" y="4859338"/>
            <a:ext cx="5683250" cy="4605338"/>
          </a:xfrm>
          <a:prstGeom prst="rect">
            <a:avLst/>
          </a:prstGeom>
        </p:spPr>
        <p:txBody>
          <a:bodyPr spcFirstLastPara="1" wrap="square" lIns="99025" tIns="49500" rIns="99025" bIns="49500" anchor="t" anchorCtr="0">
            <a:noAutofit/>
          </a:bodyPr>
          <a:lstStyle/>
          <a:p>
            <a:pPr marL="0" lvl="0" indent="0" algn="l" rtl="0">
              <a:spcBef>
                <a:spcPts val="360"/>
              </a:spcBef>
              <a:spcAft>
                <a:spcPts val="0"/>
              </a:spcAft>
              <a:buNone/>
            </a:pPr>
            <a:endParaRPr/>
          </a:p>
        </p:txBody>
      </p:sp>
      <p:sp>
        <p:nvSpPr>
          <p:cNvPr id="189" name="Google Shape;189;p11:notes"/>
          <p:cNvSpPr>
            <a:spLocks noGrp="1" noRot="1" noChangeAspect="1"/>
          </p:cNvSpPr>
          <p:nvPr>
            <p:ph type="sldImg" idx="2"/>
          </p:nvPr>
        </p:nvSpPr>
        <p:spPr>
          <a:xfrm>
            <a:off x="993775" y="766763"/>
            <a:ext cx="5114925" cy="383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2"/>
        <p:cNvGrpSpPr/>
        <p:nvPr/>
      </p:nvGrpSpPr>
      <p:grpSpPr>
        <a:xfrm>
          <a:off x="0" y="0"/>
          <a:ext cx="0" cy="0"/>
          <a:chOff x="0" y="0"/>
          <a:chExt cx="0" cy="0"/>
        </a:xfrm>
      </p:grpSpPr>
      <p:sp>
        <p:nvSpPr>
          <p:cNvPr id="833" name="Google Shape;833;p110:notes"/>
          <p:cNvSpPr txBox="1">
            <a:spLocks noGrp="1"/>
          </p:cNvSpPr>
          <p:nvPr>
            <p:ph type="body" idx="1"/>
          </p:nvPr>
        </p:nvSpPr>
        <p:spPr>
          <a:xfrm>
            <a:off x="709612" y="4859338"/>
            <a:ext cx="5683250" cy="4605338"/>
          </a:xfrm>
          <a:prstGeom prst="rect">
            <a:avLst/>
          </a:prstGeom>
        </p:spPr>
        <p:txBody>
          <a:bodyPr spcFirstLastPara="1" wrap="square" lIns="99025" tIns="49500" rIns="99025" bIns="49500" anchor="t" anchorCtr="0">
            <a:noAutofit/>
          </a:bodyPr>
          <a:lstStyle/>
          <a:p>
            <a:pPr marL="0" lvl="0" indent="0" algn="l" rtl="0">
              <a:spcBef>
                <a:spcPts val="360"/>
              </a:spcBef>
              <a:spcAft>
                <a:spcPts val="0"/>
              </a:spcAft>
              <a:buNone/>
            </a:pPr>
            <a:endParaRPr/>
          </a:p>
        </p:txBody>
      </p:sp>
      <p:sp>
        <p:nvSpPr>
          <p:cNvPr id="834" name="Google Shape;834;p110:notes"/>
          <p:cNvSpPr>
            <a:spLocks noGrp="1" noRot="1" noChangeAspect="1"/>
          </p:cNvSpPr>
          <p:nvPr>
            <p:ph type="sldImg" idx="2"/>
          </p:nvPr>
        </p:nvSpPr>
        <p:spPr>
          <a:xfrm>
            <a:off x="993775" y="766763"/>
            <a:ext cx="5114925" cy="383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9"/>
        <p:cNvGrpSpPr/>
        <p:nvPr/>
      </p:nvGrpSpPr>
      <p:grpSpPr>
        <a:xfrm>
          <a:off x="0" y="0"/>
          <a:ext cx="0" cy="0"/>
          <a:chOff x="0" y="0"/>
          <a:chExt cx="0" cy="0"/>
        </a:xfrm>
      </p:grpSpPr>
      <p:sp>
        <p:nvSpPr>
          <p:cNvPr id="840" name="Google Shape;840;p111:notes"/>
          <p:cNvSpPr txBox="1">
            <a:spLocks noGrp="1"/>
          </p:cNvSpPr>
          <p:nvPr>
            <p:ph type="body" idx="1"/>
          </p:nvPr>
        </p:nvSpPr>
        <p:spPr>
          <a:xfrm>
            <a:off x="709612" y="4859338"/>
            <a:ext cx="5683250" cy="4605338"/>
          </a:xfrm>
          <a:prstGeom prst="rect">
            <a:avLst/>
          </a:prstGeom>
        </p:spPr>
        <p:txBody>
          <a:bodyPr spcFirstLastPara="1" wrap="square" lIns="99025" tIns="49500" rIns="99025" bIns="49500" anchor="t" anchorCtr="0">
            <a:noAutofit/>
          </a:bodyPr>
          <a:lstStyle/>
          <a:p>
            <a:pPr marL="0" lvl="0" indent="0" algn="l" rtl="0">
              <a:spcBef>
                <a:spcPts val="360"/>
              </a:spcBef>
              <a:spcAft>
                <a:spcPts val="0"/>
              </a:spcAft>
              <a:buNone/>
            </a:pPr>
            <a:endParaRPr/>
          </a:p>
        </p:txBody>
      </p:sp>
      <p:sp>
        <p:nvSpPr>
          <p:cNvPr id="841" name="Google Shape;841;p111:notes"/>
          <p:cNvSpPr>
            <a:spLocks noGrp="1" noRot="1" noChangeAspect="1"/>
          </p:cNvSpPr>
          <p:nvPr>
            <p:ph type="sldImg" idx="2"/>
          </p:nvPr>
        </p:nvSpPr>
        <p:spPr>
          <a:xfrm>
            <a:off x="993775" y="766763"/>
            <a:ext cx="5114925" cy="383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6"/>
        <p:cNvGrpSpPr/>
        <p:nvPr/>
      </p:nvGrpSpPr>
      <p:grpSpPr>
        <a:xfrm>
          <a:off x="0" y="0"/>
          <a:ext cx="0" cy="0"/>
          <a:chOff x="0" y="0"/>
          <a:chExt cx="0" cy="0"/>
        </a:xfrm>
      </p:grpSpPr>
      <p:sp>
        <p:nvSpPr>
          <p:cNvPr id="847" name="Google Shape;847;p112:notes"/>
          <p:cNvSpPr txBox="1">
            <a:spLocks noGrp="1"/>
          </p:cNvSpPr>
          <p:nvPr>
            <p:ph type="body" idx="1"/>
          </p:nvPr>
        </p:nvSpPr>
        <p:spPr>
          <a:xfrm>
            <a:off x="709612" y="4859338"/>
            <a:ext cx="5683250" cy="4605338"/>
          </a:xfrm>
          <a:prstGeom prst="rect">
            <a:avLst/>
          </a:prstGeom>
        </p:spPr>
        <p:txBody>
          <a:bodyPr spcFirstLastPara="1" wrap="square" lIns="99025" tIns="49500" rIns="99025" bIns="49500" anchor="t" anchorCtr="0">
            <a:noAutofit/>
          </a:bodyPr>
          <a:lstStyle/>
          <a:p>
            <a:pPr marL="0" lvl="0" indent="0" algn="l" rtl="0">
              <a:spcBef>
                <a:spcPts val="360"/>
              </a:spcBef>
              <a:spcAft>
                <a:spcPts val="0"/>
              </a:spcAft>
              <a:buNone/>
            </a:pPr>
            <a:endParaRPr/>
          </a:p>
        </p:txBody>
      </p:sp>
      <p:sp>
        <p:nvSpPr>
          <p:cNvPr id="848" name="Google Shape;848;p112:notes"/>
          <p:cNvSpPr>
            <a:spLocks noGrp="1" noRot="1" noChangeAspect="1"/>
          </p:cNvSpPr>
          <p:nvPr>
            <p:ph type="sldImg" idx="2"/>
          </p:nvPr>
        </p:nvSpPr>
        <p:spPr>
          <a:xfrm>
            <a:off x="993775" y="766763"/>
            <a:ext cx="5114925" cy="383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1"/>
        <p:cNvGrpSpPr/>
        <p:nvPr/>
      </p:nvGrpSpPr>
      <p:grpSpPr>
        <a:xfrm>
          <a:off x="0" y="0"/>
          <a:ext cx="0" cy="0"/>
          <a:chOff x="0" y="0"/>
          <a:chExt cx="0" cy="0"/>
        </a:xfrm>
      </p:grpSpPr>
      <p:sp>
        <p:nvSpPr>
          <p:cNvPr id="852" name="Google Shape;852;p113:notes"/>
          <p:cNvSpPr txBox="1">
            <a:spLocks noGrp="1"/>
          </p:cNvSpPr>
          <p:nvPr>
            <p:ph type="body" idx="1"/>
          </p:nvPr>
        </p:nvSpPr>
        <p:spPr>
          <a:xfrm>
            <a:off x="709612" y="4859338"/>
            <a:ext cx="5683250" cy="4605338"/>
          </a:xfrm>
          <a:prstGeom prst="rect">
            <a:avLst/>
          </a:prstGeom>
        </p:spPr>
        <p:txBody>
          <a:bodyPr spcFirstLastPara="1" wrap="square" lIns="99025" tIns="49500" rIns="99025" bIns="49500" anchor="t" anchorCtr="0">
            <a:noAutofit/>
          </a:bodyPr>
          <a:lstStyle/>
          <a:p>
            <a:pPr marL="0" lvl="0" indent="0" algn="l" rtl="0">
              <a:spcBef>
                <a:spcPts val="360"/>
              </a:spcBef>
              <a:spcAft>
                <a:spcPts val="0"/>
              </a:spcAft>
              <a:buNone/>
            </a:pPr>
            <a:endParaRPr/>
          </a:p>
        </p:txBody>
      </p:sp>
      <p:sp>
        <p:nvSpPr>
          <p:cNvPr id="853" name="Google Shape;853;p113:notes"/>
          <p:cNvSpPr>
            <a:spLocks noGrp="1" noRot="1" noChangeAspect="1"/>
          </p:cNvSpPr>
          <p:nvPr>
            <p:ph type="sldImg" idx="2"/>
          </p:nvPr>
        </p:nvSpPr>
        <p:spPr>
          <a:xfrm>
            <a:off x="993775" y="766763"/>
            <a:ext cx="5114925" cy="383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7"/>
        <p:cNvGrpSpPr/>
        <p:nvPr/>
      </p:nvGrpSpPr>
      <p:grpSpPr>
        <a:xfrm>
          <a:off x="0" y="0"/>
          <a:ext cx="0" cy="0"/>
          <a:chOff x="0" y="0"/>
          <a:chExt cx="0" cy="0"/>
        </a:xfrm>
      </p:grpSpPr>
      <p:sp>
        <p:nvSpPr>
          <p:cNvPr id="858" name="Google Shape;858;p114:notes"/>
          <p:cNvSpPr txBox="1">
            <a:spLocks noGrp="1"/>
          </p:cNvSpPr>
          <p:nvPr>
            <p:ph type="body" idx="1"/>
          </p:nvPr>
        </p:nvSpPr>
        <p:spPr>
          <a:xfrm>
            <a:off x="709612" y="4859338"/>
            <a:ext cx="5683250" cy="4605338"/>
          </a:xfrm>
          <a:prstGeom prst="rect">
            <a:avLst/>
          </a:prstGeom>
        </p:spPr>
        <p:txBody>
          <a:bodyPr spcFirstLastPara="1" wrap="square" lIns="99025" tIns="49500" rIns="99025" bIns="49500" anchor="t" anchorCtr="0">
            <a:noAutofit/>
          </a:bodyPr>
          <a:lstStyle/>
          <a:p>
            <a:pPr marL="0" lvl="0" indent="0" algn="l" rtl="0">
              <a:spcBef>
                <a:spcPts val="360"/>
              </a:spcBef>
              <a:spcAft>
                <a:spcPts val="0"/>
              </a:spcAft>
              <a:buNone/>
            </a:pPr>
            <a:endParaRPr/>
          </a:p>
        </p:txBody>
      </p:sp>
      <p:sp>
        <p:nvSpPr>
          <p:cNvPr id="859" name="Google Shape;859;p114:notes"/>
          <p:cNvSpPr>
            <a:spLocks noGrp="1" noRot="1" noChangeAspect="1"/>
          </p:cNvSpPr>
          <p:nvPr>
            <p:ph type="sldImg" idx="2"/>
          </p:nvPr>
        </p:nvSpPr>
        <p:spPr>
          <a:xfrm>
            <a:off x="993775" y="766763"/>
            <a:ext cx="5114925" cy="383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p115:notes"/>
          <p:cNvSpPr txBox="1">
            <a:spLocks noGrp="1"/>
          </p:cNvSpPr>
          <p:nvPr>
            <p:ph type="body" idx="1"/>
          </p:nvPr>
        </p:nvSpPr>
        <p:spPr>
          <a:xfrm>
            <a:off x="709612" y="4859338"/>
            <a:ext cx="5683250" cy="4605338"/>
          </a:xfrm>
          <a:prstGeom prst="rect">
            <a:avLst/>
          </a:prstGeom>
        </p:spPr>
        <p:txBody>
          <a:bodyPr spcFirstLastPara="1" wrap="square" lIns="99025" tIns="49500" rIns="99025" bIns="49500" anchor="t" anchorCtr="0">
            <a:noAutofit/>
          </a:bodyPr>
          <a:lstStyle/>
          <a:p>
            <a:pPr marL="0" lvl="0" indent="0" algn="l" rtl="0">
              <a:spcBef>
                <a:spcPts val="360"/>
              </a:spcBef>
              <a:spcAft>
                <a:spcPts val="0"/>
              </a:spcAft>
              <a:buNone/>
            </a:pPr>
            <a:endParaRPr/>
          </a:p>
        </p:txBody>
      </p:sp>
      <p:sp>
        <p:nvSpPr>
          <p:cNvPr id="865" name="Google Shape;865;p115:notes"/>
          <p:cNvSpPr>
            <a:spLocks noGrp="1" noRot="1" noChangeAspect="1"/>
          </p:cNvSpPr>
          <p:nvPr>
            <p:ph type="sldImg" idx="2"/>
          </p:nvPr>
        </p:nvSpPr>
        <p:spPr>
          <a:xfrm>
            <a:off x="993775" y="766763"/>
            <a:ext cx="5114925" cy="383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0"/>
        <p:cNvGrpSpPr/>
        <p:nvPr/>
      </p:nvGrpSpPr>
      <p:grpSpPr>
        <a:xfrm>
          <a:off x="0" y="0"/>
          <a:ext cx="0" cy="0"/>
          <a:chOff x="0" y="0"/>
          <a:chExt cx="0" cy="0"/>
        </a:xfrm>
      </p:grpSpPr>
      <p:sp>
        <p:nvSpPr>
          <p:cNvPr id="871" name="Google Shape;871;p116:notes"/>
          <p:cNvSpPr txBox="1">
            <a:spLocks noGrp="1"/>
          </p:cNvSpPr>
          <p:nvPr>
            <p:ph type="body" idx="1"/>
          </p:nvPr>
        </p:nvSpPr>
        <p:spPr>
          <a:xfrm>
            <a:off x="709612" y="4859338"/>
            <a:ext cx="5683250" cy="4605338"/>
          </a:xfrm>
          <a:prstGeom prst="rect">
            <a:avLst/>
          </a:prstGeom>
        </p:spPr>
        <p:txBody>
          <a:bodyPr spcFirstLastPara="1" wrap="square" lIns="99025" tIns="49500" rIns="99025" bIns="49500" anchor="t" anchorCtr="0">
            <a:noAutofit/>
          </a:bodyPr>
          <a:lstStyle/>
          <a:p>
            <a:pPr marL="0" lvl="0" indent="0" algn="l" rtl="0">
              <a:spcBef>
                <a:spcPts val="360"/>
              </a:spcBef>
              <a:spcAft>
                <a:spcPts val="0"/>
              </a:spcAft>
              <a:buNone/>
            </a:pPr>
            <a:endParaRPr/>
          </a:p>
        </p:txBody>
      </p:sp>
      <p:sp>
        <p:nvSpPr>
          <p:cNvPr id="872" name="Google Shape;872;p116:notes"/>
          <p:cNvSpPr>
            <a:spLocks noGrp="1" noRot="1" noChangeAspect="1"/>
          </p:cNvSpPr>
          <p:nvPr>
            <p:ph type="sldImg" idx="2"/>
          </p:nvPr>
        </p:nvSpPr>
        <p:spPr>
          <a:xfrm>
            <a:off x="993775" y="766763"/>
            <a:ext cx="5114925" cy="383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7"/>
        <p:cNvGrpSpPr/>
        <p:nvPr/>
      </p:nvGrpSpPr>
      <p:grpSpPr>
        <a:xfrm>
          <a:off x="0" y="0"/>
          <a:ext cx="0" cy="0"/>
          <a:chOff x="0" y="0"/>
          <a:chExt cx="0" cy="0"/>
        </a:xfrm>
      </p:grpSpPr>
      <p:sp>
        <p:nvSpPr>
          <p:cNvPr id="878" name="Google Shape;878;p117:notes"/>
          <p:cNvSpPr txBox="1">
            <a:spLocks noGrp="1"/>
          </p:cNvSpPr>
          <p:nvPr>
            <p:ph type="body" idx="1"/>
          </p:nvPr>
        </p:nvSpPr>
        <p:spPr>
          <a:xfrm>
            <a:off x="709612" y="4859338"/>
            <a:ext cx="5683250" cy="4605338"/>
          </a:xfrm>
          <a:prstGeom prst="rect">
            <a:avLst/>
          </a:prstGeom>
        </p:spPr>
        <p:txBody>
          <a:bodyPr spcFirstLastPara="1" wrap="square" lIns="99025" tIns="49500" rIns="99025" bIns="49500" anchor="t" anchorCtr="0">
            <a:noAutofit/>
          </a:bodyPr>
          <a:lstStyle/>
          <a:p>
            <a:pPr marL="0" lvl="0" indent="0" algn="l" rtl="0">
              <a:spcBef>
                <a:spcPts val="360"/>
              </a:spcBef>
              <a:spcAft>
                <a:spcPts val="0"/>
              </a:spcAft>
              <a:buNone/>
            </a:pPr>
            <a:endParaRPr/>
          </a:p>
        </p:txBody>
      </p:sp>
      <p:sp>
        <p:nvSpPr>
          <p:cNvPr id="879" name="Google Shape;879;p117:notes"/>
          <p:cNvSpPr>
            <a:spLocks noGrp="1" noRot="1" noChangeAspect="1"/>
          </p:cNvSpPr>
          <p:nvPr>
            <p:ph type="sldImg" idx="2"/>
          </p:nvPr>
        </p:nvSpPr>
        <p:spPr>
          <a:xfrm>
            <a:off x="993775" y="766763"/>
            <a:ext cx="5114925" cy="383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3"/>
        <p:cNvGrpSpPr/>
        <p:nvPr/>
      </p:nvGrpSpPr>
      <p:grpSpPr>
        <a:xfrm>
          <a:off x="0" y="0"/>
          <a:ext cx="0" cy="0"/>
          <a:chOff x="0" y="0"/>
          <a:chExt cx="0" cy="0"/>
        </a:xfrm>
      </p:grpSpPr>
      <p:sp>
        <p:nvSpPr>
          <p:cNvPr id="884" name="Google Shape;884;p118:notes"/>
          <p:cNvSpPr txBox="1">
            <a:spLocks noGrp="1"/>
          </p:cNvSpPr>
          <p:nvPr>
            <p:ph type="body" idx="1"/>
          </p:nvPr>
        </p:nvSpPr>
        <p:spPr>
          <a:xfrm>
            <a:off x="709612" y="4859338"/>
            <a:ext cx="5683250" cy="4605338"/>
          </a:xfrm>
          <a:prstGeom prst="rect">
            <a:avLst/>
          </a:prstGeom>
        </p:spPr>
        <p:txBody>
          <a:bodyPr spcFirstLastPara="1" wrap="square" lIns="99025" tIns="49500" rIns="99025" bIns="49500" anchor="t" anchorCtr="0">
            <a:noAutofit/>
          </a:bodyPr>
          <a:lstStyle/>
          <a:p>
            <a:pPr marL="0" lvl="0" indent="0" algn="l" rtl="0">
              <a:spcBef>
                <a:spcPts val="360"/>
              </a:spcBef>
              <a:spcAft>
                <a:spcPts val="0"/>
              </a:spcAft>
              <a:buNone/>
            </a:pPr>
            <a:endParaRPr/>
          </a:p>
        </p:txBody>
      </p:sp>
      <p:sp>
        <p:nvSpPr>
          <p:cNvPr id="885" name="Google Shape;885;p118:notes"/>
          <p:cNvSpPr>
            <a:spLocks noGrp="1" noRot="1" noChangeAspect="1"/>
          </p:cNvSpPr>
          <p:nvPr>
            <p:ph type="sldImg" idx="2"/>
          </p:nvPr>
        </p:nvSpPr>
        <p:spPr>
          <a:xfrm>
            <a:off x="993775" y="766763"/>
            <a:ext cx="5114925" cy="383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0"/>
        <p:cNvGrpSpPr/>
        <p:nvPr/>
      </p:nvGrpSpPr>
      <p:grpSpPr>
        <a:xfrm>
          <a:off x="0" y="0"/>
          <a:ext cx="0" cy="0"/>
          <a:chOff x="0" y="0"/>
          <a:chExt cx="0" cy="0"/>
        </a:xfrm>
      </p:grpSpPr>
      <p:sp>
        <p:nvSpPr>
          <p:cNvPr id="891" name="Google Shape;891;p119:notes"/>
          <p:cNvSpPr txBox="1">
            <a:spLocks noGrp="1"/>
          </p:cNvSpPr>
          <p:nvPr>
            <p:ph type="body" idx="1"/>
          </p:nvPr>
        </p:nvSpPr>
        <p:spPr>
          <a:xfrm>
            <a:off x="709612" y="4859338"/>
            <a:ext cx="5683250" cy="4605338"/>
          </a:xfrm>
          <a:prstGeom prst="rect">
            <a:avLst/>
          </a:prstGeom>
        </p:spPr>
        <p:txBody>
          <a:bodyPr spcFirstLastPara="1" wrap="square" lIns="99025" tIns="49500" rIns="99025" bIns="49500" anchor="t" anchorCtr="0">
            <a:noAutofit/>
          </a:bodyPr>
          <a:lstStyle/>
          <a:p>
            <a:pPr marL="0" lvl="0" indent="0" algn="l" rtl="0">
              <a:spcBef>
                <a:spcPts val="360"/>
              </a:spcBef>
              <a:spcAft>
                <a:spcPts val="0"/>
              </a:spcAft>
              <a:buNone/>
            </a:pPr>
            <a:endParaRPr/>
          </a:p>
        </p:txBody>
      </p:sp>
      <p:sp>
        <p:nvSpPr>
          <p:cNvPr id="892" name="Google Shape;892;p119:notes"/>
          <p:cNvSpPr>
            <a:spLocks noGrp="1" noRot="1" noChangeAspect="1"/>
          </p:cNvSpPr>
          <p:nvPr>
            <p:ph type="sldImg" idx="2"/>
          </p:nvPr>
        </p:nvSpPr>
        <p:spPr>
          <a:xfrm>
            <a:off x="993775" y="766763"/>
            <a:ext cx="5114925" cy="383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p12:notes"/>
          <p:cNvSpPr txBox="1">
            <a:spLocks noGrp="1"/>
          </p:cNvSpPr>
          <p:nvPr>
            <p:ph type="body" idx="1"/>
          </p:nvPr>
        </p:nvSpPr>
        <p:spPr>
          <a:xfrm>
            <a:off x="709612" y="4859338"/>
            <a:ext cx="5683250" cy="4605338"/>
          </a:xfrm>
          <a:prstGeom prst="rect">
            <a:avLst/>
          </a:prstGeom>
        </p:spPr>
        <p:txBody>
          <a:bodyPr spcFirstLastPara="1" wrap="square" lIns="99025" tIns="49500" rIns="99025" bIns="49500" anchor="t" anchorCtr="0">
            <a:noAutofit/>
          </a:bodyPr>
          <a:lstStyle/>
          <a:p>
            <a:pPr marL="0" lvl="0" indent="0" algn="l" rtl="0">
              <a:spcBef>
                <a:spcPts val="360"/>
              </a:spcBef>
              <a:spcAft>
                <a:spcPts val="0"/>
              </a:spcAft>
              <a:buNone/>
            </a:pPr>
            <a:endParaRPr/>
          </a:p>
        </p:txBody>
      </p:sp>
      <p:sp>
        <p:nvSpPr>
          <p:cNvPr id="196" name="Google Shape;196;p12:notes"/>
          <p:cNvSpPr>
            <a:spLocks noGrp="1" noRot="1" noChangeAspect="1"/>
          </p:cNvSpPr>
          <p:nvPr>
            <p:ph type="sldImg" idx="2"/>
          </p:nvPr>
        </p:nvSpPr>
        <p:spPr>
          <a:xfrm>
            <a:off x="993775" y="766763"/>
            <a:ext cx="5114925" cy="383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6"/>
        <p:cNvGrpSpPr/>
        <p:nvPr/>
      </p:nvGrpSpPr>
      <p:grpSpPr>
        <a:xfrm>
          <a:off x="0" y="0"/>
          <a:ext cx="0" cy="0"/>
          <a:chOff x="0" y="0"/>
          <a:chExt cx="0" cy="0"/>
        </a:xfrm>
      </p:grpSpPr>
      <p:sp>
        <p:nvSpPr>
          <p:cNvPr id="897" name="Google Shape;897;p120:notes"/>
          <p:cNvSpPr txBox="1">
            <a:spLocks noGrp="1"/>
          </p:cNvSpPr>
          <p:nvPr>
            <p:ph type="body" idx="1"/>
          </p:nvPr>
        </p:nvSpPr>
        <p:spPr>
          <a:xfrm>
            <a:off x="709612" y="4859338"/>
            <a:ext cx="5683250" cy="4605338"/>
          </a:xfrm>
          <a:prstGeom prst="rect">
            <a:avLst/>
          </a:prstGeom>
        </p:spPr>
        <p:txBody>
          <a:bodyPr spcFirstLastPara="1" wrap="square" lIns="99025" tIns="49500" rIns="99025" bIns="49500" anchor="t" anchorCtr="0">
            <a:noAutofit/>
          </a:bodyPr>
          <a:lstStyle/>
          <a:p>
            <a:pPr marL="0" lvl="0" indent="0" algn="l" rtl="0">
              <a:spcBef>
                <a:spcPts val="360"/>
              </a:spcBef>
              <a:spcAft>
                <a:spcPts val="0"/>
              </a:spcAft>
              <a:buNone/>
            </a:pPr>
            <a:endParaRPr/>
          </a:p>
        </p:txBody>
      </p:sp>
      <p:sp>
        <p:nvSpPr>
          <p:cNvPr id="898" name="Google Shape;898;p120:notes"/>
          <p:cNvSpPr>
            <a:spLocks noGrp="1" noRot="1" noChangeAspect="1"/>
          </p:cNvSpPr>
          <p:nvPr>
            <p:ph type="sldImg" idx="2"/>
          </p:nvPr>
        </p:nvSpPr>
        <p:spPr>
          <a:xfrm>
            <a:off x="993775" y="766763"/>
            <a:ext cx="5114925" cy="383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3"/>
        <p:cNvGrpSpPr/>
        <p:nvPr/>
      </p:nvGrpSpPr>
      <p:grpSpPr>
        <a:xfrm>
          <a:off x="0" y="0"/>
          <a:ext cx="0" cy="0"/>
          <a:chOff x="0" y="0"/>
          <a:chExt cx="0" cy="0"/>
        </a:xfrm>
      </p:grpSpPr>
      <p:sp>
        <p:nvSpPr>
          <p:cNvPr id="904" name="Google Shape;904;p121:notes"/>
          <p:cNvSpPr txBox="1">
            <a:spLocks noGrp="1"/>
          </p:cNvSpPr>
          <p:nvPr>
            <p:ph type="body" idx="1"/>
          </p:nvPr>
        </p:nvSpPr>
        <p:spPr>
          <a:xfrm>
            <a:off x="709612" y="4859338"/>
            <a:ext cx="5683250" cy="4605338"/>
          </a:xfrm>
          <a:prstGeom prst="rect">
            <a:avLst/>
          </a:prstGeom>
        </p:spPr>
        <p:txBody>
          <a:bodyPr spcFirstLastPara="1" wrap="square" lIns="99025" tIns="49500" rIns="99025" bIns="49500" anchor="t" anchorCtr="0">
            <a:noAutofit/>
          </a:bodyPr>
          <a:lstStyle/>
          <a:p>
            <a:pPr marL="0" lvl="0" indent="0" algn="l" rtl="0">
              <a:spcBef>
                <a:spcPts val="360"/>
              </a:spcBef>
              <a:spcAft>
                <a:spcPts val="0"/>
              </a:spcAft>
              <a:buNone/>
            </a:pPr>
            <a:endParaRPr/>
          </a:p>
        </p:txBody>
      </p:sp>
      <p:sp>
        <p:nvSpPr>
          <p:cNvPr id="905" name="Google Shape;905;p121:notes"/>
          <p:cNvSpPr>
            <a:spLocks noGrp="1" noRot="1" noChangeAspect="1"/>
          </p:cNvSpPr>
          <p:nvPr>
            <p:ph type="sldImg" idx="2"/>
          </p:nvPr>
        </p:nvSpPr>
        <p:spPr>
          <a:xfrm>
            <a:off x="993775" y="766763"/>
            <a:ext cx="5114925" cy="383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0"/>
        <p:cNvGrpSpPr/>
        <p:nvPr/>
      </p:nvGrpSpPr>
      <p:grpSpPr>
        <a:xfrm>
          <a:off x="0" y="0"/>
          <a:ext cx="0" cy="0"/>
          <a:chOff x="0" y="0"/>
          <a:chExt cx="0" cy="0"/>
        </a:xfrm>
      </p:grpSpPr>
      <p:sp>
        <p:nvSpPr>
          <p:cNvPr id="911" name="Google Shape;911;p122:notes"/>
          <p:cNvSpPr txBox="1">
            <a:spLocks noGrp="1"/>
          </p:cNvSpPr>
          <p:nvPr>
            <p:ph type="body" idx="1"/>
          </p:nvPr>
        </p:nvSpPr>
        <p:spPr>
          <a:xfrm>
            <a:off x="709612" y="4859338"/>
            <a:ext cx="5683250" cy="4605338"/>
          </a:xfrm>
          <a:prstGeom prst="rect">
            <a:avLst/>
          </a:prstGeom>
        </p:spPr>
        <p:txBody>
          <a:bodyPr spcFirstLastPara="1" wrap="square" lIns="99025" tIns="49500" rIns="99025" bIns="49500" anchor="t" anchorCtr="0">
            <a:noAutofit/>
          </a:bodyPr>
          <a:lstStyle/>
          <a:p>
            <a:pPr marL="0" lvl="0" indent="0" algn="l" rtl="0">
              <a:spcBef>
                <a:spcPts val="360"/>
              </a:spcBef>
              <a:spcAft>
                <a:spcPts val="0"/>
              </a:spcAft>
              <a:buNone/>
            </a:pPr>
            <a:endParaRPr/>
          </a:p>
        </p:txBody>
      </p:sp>
      <p:sp>
        <p:nvSpPr>
          <p:cNvPr id="912" name="Google Shape;912;p122:notes"/>
          <p:cNvSpPr>
            <a:spLocks noGrp="1" noRot="1" noChangeAspect="1"/>
          </p:cNvSpPr>
          <p:nvPr>
            <p:ph type="sldImg" idx="2"/>
          </p:nvPr>
        </p:nvSpPr>
        <p:spPr>
          <a:xfrm>
            <a:off x="993775" y="766763"/>
            <a:ext cx="5114925" cy="383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5"/>
        <p:cNvGrpSpPr/>
        <p:nvPr/>
      </p:nvGrpSpPr>
      <p:grpSpPr>
        <a:xfrm>
          <a:off x="0" y="0"/>
          <a:ext cx="0" cy="0"/>
          <a:chOff x="0" y="0"/>
          <a:chExt cx="0" cy="0"/>
        </a:xfrm>
      </p:grpSpPr>
      <p:sp>
        <p:nvSpPr>
          <p:cNvPr id="916" name="Google Shape;916;p123:notes"/>
          <p:cNvSpPr txBox="1">
            <a:spLocks noGrp="1"/>
          </p:cNvSpPr>
          <p:nvPr>
            <p:ph type="body" idx="1"/>
          </p:nvPr>
        </p:nvSpPr>
        <p:spPr>
          <a:xfrm>
            <a:off x="709612" y="4859338"/>
            <a:ext cx="5683250" cy="4605338"/>
          </a:xfrm>
          <a:prstGeom prst="rect">
            <a:avLst/>
          </a:prstGeom>
        </p:spPr>
        <p:txBody>
          <a:bodyPr spcFirstLastPara="1" wrap="square" lIns="99025" tIns="49500" rIns="99025" bIns="49500" anchor="t" anchorCtr="0">
            <a:noAutofit/>
          </a:bodyPr>
          <a:lstStyle/>
          <a:p>
            <a:pPr marL="0" lvl="0" indent="0" algn="l" rtl="0">
              <a:spcBef>
                <a:spcPts val="360"/>
              </a:spcBef>
              <a:spcAft>
                <a:spcPts val="0"/>
              </a:spcAft>
              <a:buNone/>
            </a:pPr>
            <a:endParaRPr/>
          </a:p>
        </p:txBody>
      </p:sp>
      <p:sp>
        <p:nvSpPr>
          <p:cNvPr id="917" name="Google Shape;917;p123:notes"/>
          <p:cNvSpPr>
            <a:spLocks noGrp="1" noRot="1" noChangeAspect="1"/>
          </p:cNvSpPr>
          <p:nvPr>
            <p:ph type="sldImg" idx="2"/>
          </p:nvPr>
        </p:nvSpPr>
        <p:spPr>
          <a:xfrm>
            <a:off x="993775" y="766763"/>
            <a:ext cx="5114925" cy="383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1"/>
        <p:cNvGrpSpPr/>
        <p:nvPr/>
      </p:nvGrpSpPr>
      <p:grpSpPr>
        <a:xfrm>
          <a:off x="0" y="0"/>
          <a:ext cx="0" cy="0"/>
          <a:chOff x="0" y="0"/>
          <a:chExt cx="0" cy="0"/>
        </a:xfrm>
      </p:grpSpPr>
      <p:sp>
        <p:nvSpPr>
          <p:cNvPr id="922" name="Google Shape;922;p124:notes"/>
          <p:cNvSpPr txBox="1">
            <a:spLocks noGrp="1"/>
          </p:cNvSpPr>
          <p:nvPr>
            <p:ph type="body" idx="1"/>
          </p:nvPr>
        </p:nvSpPr>
        <p:spPr>
          <a:xfrm>
            <a:off x="709612" y="4859338"/>
            <a:ext cx="5683250" cy="4605338"/>
          </a:xfrm>
          <a:prstGeom prst="rect">
            <a:avLst/>
          </a:prstGeom>
        </p:spPr>
        <p:txBody>
          <a:bodyPr spcFirstLastPara="1" wrap="square" lIns="99025" tIns="49500" rIns="99025" bIns="49500" anchor="t" anchorCtr="0">
            <a:noAutofit/>
          </a:bodyPr>
          <a:lstStyle/>
          <a:p>
            <a:pPr marL="0" lvl="0" indent="0" algn="l" rtl="0">
              <a:spcBef>
                <a:spcPts val="360"/>
              </a:spcBef>
              <a:spcAft>
                <a:spcPts val="0"/>
              </a:spcAft>
              <a:buNone/>
            </a:pPr>
            <a:endParaRPr/>
          </a:p>
        </p:txBody>
      </p:sp>
      <p:sp>
        <p:nvSpPr>
          <p:cNvPr id="923" name="Google Shape;923;p124:notes"/>
          <p:cNvSpPr>
            <a:spLocks noGrp="1" noRot="1" noChangeAspect="1"/>
          </p:cNvSpPr>
          <p:nvPr>
            <p:ph type="sldImg" idx="2"/>
          </p:nvPr>
        </p:nvSpPr>
        <p:spPr>
          <a:xfrm>
            <a:off x="993775" y="766763"/>
            <a:ext cx="5114925" cy="383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8"/>
        <p:cNvGrpSpPr/>
        <p:nvPr/>
      </p:nvGrpSpPr>
      <p:grpSpPr>
        <a:xfrm>
          <a:off x="0" y="0"/>
          <a:ext cx="0" cy="0"/>
          <a:chOff x="0" y="0"/>
          <a:chExt cx="0" cy="0"/>
        </a:xfrm>
      </p:grpSpPr>
      <p:sp>
        <p:nvSpPr>
          <p:cNvPr id="929" name="Google Shape;929;p125:notes"/>
          <p:cNvSpPr txBox="1">
            <a:spLocks noGrp="1"/>
          </p:cNvSpPr>
          <p:nvPr>
            <p:ph type="body" idx="1"/>
          </p:nvPr>
        </p:nvSpPr>
        <p:spPr>
          <a:xfrm>
            <a:off x="709612" y="4859338"/>
            <a:ext cx="5683250" cy="4605338"/>
          </a:xfrm>
          <a:prstGeom prst="rect">
            <a:avLst/>
          </a:prstGeom>
        </p:spPr>
        <p:txBody>
          <a:bodyPr spcFirstLastPara="1" wrap="square" lIns="99025" tIns="49500" rIns="99025" bIns="49500" anchor="t" anchorCtr="0">
            <a:noAutofit/>
          </a:bodyPr>
          <a:lstStyle/>
          <a:p>
            <a:pPr marL="0" lvl="0" indent="0" algn="l" rtl="0">
              <a:spcBef>
                <a:spcPts val="360"/>
              </a:spcBef>
              <a:spcAft>
                <a:spcPts val="0"/>
              </a:spcAft>
              <a:buNone/>
            </a:pPr>
            <a:endParaRPr/>
          </a:p>
        </p:txBody>
      </p:sp>
      <p:sp>
        <p:nvSpPr>
          <p:cNvPr id="930" name="Google Shape;930;p125:notes"/>
          <p:cNvSpPr>
            <a:spLocks noGrp="1" noRot="1" noChangeAspect="1"/>
          </p:cNvSpPr>
          <p:nvPr>
            <p:ph type="sldImg" idx="2"/>
          </p:nvPr>
        </p:nvSpPr>
        <p:spPr>
          <a:xfrm>
            <a:off x="993775" y="766763"/>
            <a:ext cx="5114925" cy="383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5"/>
        <p:cNvGrpSpPr/>
        <p:nvPr/>
      </p:nvGrpSpPr>
      <p:grpSpPr>
        <a:xfrm>
          <a:off x="0" y="0"/>
          <a:ext cx="0" cy="0"/>
          <a:chOff x="0" y="0"/>
          <a:chExt cx="0" cy="0"/>
        </a:xfrm>
      </p:grpSpPr>
      <p:sp>
        <p:nvSpPr>
          <p:cNvPr id="936" name="Google Shape;936;p126:notes"/>
          <p:cNvSpPr txBox="1">
            <a:spLocks noGrp="1"/>
          </p:cNvSpPr>
          <p:nvPr>
            <p:ph type="body" idx="1"/>
          </p:nvPr>
        </p:nvSpPr>
        <p:spPr>
          <a:xfrm>
            <a:off x="709612" y="4859338"/>
            <a:ext cx="5683250" cy="4605338"/>
          </a:xfrm>
          <a:prstGeom prst="rect">
            <a:avLst/>
          </a:prstGeom>
        </p:spPr>
        <p:txBody>
          <a:bodyPr spcFirstLastPara="1" wrap="square" lIns="99025" tIns="49500" rIns="99025" bIns="49500" anchor="t" anchorCtr="0">
            <a:noAutofit/>
          </a:bodyPr>
          <a:lstStyle/>
          <a:p>
            <a:pPr marL="0" lvl="0" indent="0" algn="l" rtl="0">
              <a:spcBef>
                <a:spcPts val="360"/>
              </a:spcBef>
              <a:spcAft>
                <a:spcPts val="0"/>
              </a:spcAft>
              <a:buNone/>
            </a:pPr>
            <a:endParaRPr/>
          </a:p>
        </p:txBody>
      </p:sp>
      <p:sp>
        <p:nvSpPr>
          <p:cNvPr id="937" name="Google Shape;937;p126:notes"/>
          <p:cNvSpPr>
            <a:spLocks noGrp="1" noRot="1" noChangeAspect="1"/>
          </p:cNvSpPr>
          <p:nvPr>
            <p:ph type="sldImg" idx="2"/>
          </p:nvPr>
        </p:nvSpPr>
        <p:spPr>
          <a:xfrm>
            <a:off x="993775" y="766763"/>
            <a:ext cx="5114925" cy="383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1"/>
        <p:cNvGrpSpPr/>
        <p:nvPr/>
      </p:nvGrpSpPr>
      <p:grpSpPr>
        <a:xfrm>
          <a:off x="0" y="0"/>
          <a:ext cx="0" cy="0"/>
          <a:chOff x="0" y="0"/>
          <a:chExt cx="0" cy="0"/>
        </a:xfrm>
      </p:grpSpPr>
      <p:sp>
        <p:nvSpPr>
          <p:cNvPr id="942" name="Google Shape;942;p127:notes"/>
          <p:cNvSpPr txBox="1">
            <a:spLocks noGrp="1"/>
          </p:cNvSpPr>
          <p:nvPr>
            <p:ph type="body" idx="1"/>
          </p:nvPr>
        </p:nvSpPr>
        <p:spPr>
          <a:xfrm>
            <a:off x="709612" y="4859338"/>
            <a:ext cx="5683250" cy="4605338"/>
          </a:xfrm>
          <a:prstGeom prst="rect">
            <a:avLst/>
          </a:prstGeom>
        </p:spPr>
        <p:txBody>
          <a:bodyPr spcFirstLastPara="1" wrap="square" lIns="99025" tIns="49500" rIns="99025" bIns="49500" anchor="t" anchorCtr="0">
            <a:noAutofit/>
          </a:bodyPr>
          <a:lstStyle/>
          <a:p>
            <a:pPr marL="0" lvl="0" indent="0" algn="l" rtl="0">
              <a:spcBef>
                <a:spcPts val="360"/>
              </a:spcBef>
              <a:spcAft>
                <a:spcPts val="0"/>
              </a:spcAft>
              <a:buNone/>
            </a:pPr>
            <a:endParaRPr/>
          </a:p>
        </p:txBody>
      </p:sp>
      <p:sp>
        <p:nvSpPr>
          <p:cNvPr id="943" name="Google Shape;943;p127:notes"/>
          <p:cNvSpPr>
            <a:spLocks noGrp="1" noRot="1" noChangeAspect="1"/>
          </p:cNvSpPr>
          <p:nvPr>
            <p:ph type="sldImg" idx="2"/>
          </p:nvPr>
        </p:nvSpPr>
        <p:spPr>
          <a:xfrm>
            <a:off x="993775" y="766763"/>
            <a:ext cx="5114925" cy="383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7"/>
        <p:cNvGrpSpPr/>
        <p:nvPr/>
      </p:nvGrpSpPr>
      <p:grpSpPr>
        <a:xfrm>
          <a:off x="0" y="0"/>
          <a:ext cx="0" cy="0"/>
          <a:chOff x="0" y="0"/>
          <a:chExt cx="0" cy="0"/>
        </a:xfrm>
      </p:grpSpPr>
      <p:sp>
        <p:nvSpPr>
          <p:cNvPr id="948" name="Google Shape;948;p128:notes"/>
          <p:cNvSpPr txBox="1">
            <a:spLocks noGrp="1"/>
          </p:cNvSpPr>
          <p:nvPr>
            <p:ph type="body" idx="1"/>
          </p:nvPr>
        </p:nvSpPr>
        <p:spPr>
          <a:xfrm>
            <a:off x="709612" y="4859338"/>
            <a:ext cx="5683250" cy="4605338"/>
          </a:xfrm>
          <a:prstGeom prst="rect">
            <a:avLst/>
          </a:prstGeom>
        </p:spPr>
        <p:txBody>
          <a:bodyPr spcFirstLastPara="1" wrap="square" lIns="99025" tIns="49500" rIns="99025" bIns="49500" anchor="t" anchorCtr="0">
            <a:noAutofit/>
          </a:bodyPr>
          <a:lstStyle/>
          <a:p>
            <a:pPr marL="0" lvl="0" indent="0" algn="l" rtl="0">
              <a:spcBef>
                <a:spcPts val="360"/>
              </a:spcBef>
              <a:spcAft>
                <a:spcPts val="0"/>
              </a:spcAft>
              <a:buNone/>
            </a:pPr>
            <a:endParaRPr/>
          </a:p>
        </p:txBody>
      </p:sp>
      <p:sp>
        <p:nvSpPr>
          <p:cNvPr id="949" name="Google Shape;949;p128:notes"/>
          <p:cNvSpPr>
            <a:spLocks noGrp="1" noRot="1" noChangeAspect="1"/>
          </p:cNvSpPr>
          <p:nvPr>
            <p:ph type="sldImg" idx="2"/>
          </p:nvPr>
        </p:nvSpPr>
        <p:spPr>
          <a:xfrm>
            <a:off x="993775" y="766763"/>
            <a:ext cx="5114925" cy="383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3"/>
        <p:cNvGrpSpPr/>
        <p:nvPr/>
      </p:nvGrpSpPr>
      <p:grpSpPr>
        <a:xfrm>
          <a:off x="0" y="0"/>
          <a:ext cx="0" cy="0"/>
          <a:chOff x="0" y="0"/>
          <a:chExt cx="0" cy="0"/>
        </a:xfrm>
      </p:grpSpPr>
      <p:sp>
        <p:nvSpPr>
          <p:cNvPr id="954" name="Google Shape;954;p129:notes"/>
          <p:cNvSpPr txBox="1">
            <a:spLocks noGrp="1"/>
          </p:cNvSpPr>
          <p:nvPr>
            <p:ph type="body" idx="1"/>
          </p:nvPr>
        </p:nvSpPr>
        <p:spPr>
          <a:xfrm>
            <a:off x="709612" y="4859338"/>
            <a:ext cx="5683250" cy="4605338"/>
          </a:xfrm>
          <a:prstGeom prst="rect">
            <a:avLst/>
          </a:prstGeom>
        </p:spPr>
        <p:txBody>
          <a:bodyPr spcFirstLastPara="1" wrap="square" lIns="99025" tIns="49500" rIns="99025" bIns="49500" anchor="t" anchorCtr="0">
            <a:noAutofit/>
          </a:bodyPr>
          <a:lstStyle/>
          <a:p>
            <a:pPr marL="0" lvl="0" indent="0" algn="l" rtl="0">
              <a:spcBef>
                <a:spcPts val="360"/>
              </a:spcBef>
              <a:spcAft>
                <a:spcPts val="0"/>
              </a:spcAft>
              <a:buNone/>
            </a:pPr>
            <a:endParaRPr/>
          </a:p>
        </p:txBody>
      </p:sp>
      <p:sp>
        <p:nvSpPr>
          <p:cNvPr id="955" name="Google Shape;955;p129:notes"/>
          <p:cNvSpPr>
            <a:spLocks noGrp="1" noRot="1" noChangeAspect="1"/>
          </p:cNvSpPr>
          <p:nvPr>
            <p:ph type="sldImg" idx="2"/>
          </p:nvPr>
        </p:nvSpPr>
        <p:spPr>
          <a:xfrm>
            <a:off x="993775" y="766763"/>
            <a:ext cx="5114925" cy="383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p13:notes"/>
          <p:cNvSpPr txBox="1">
            <a:spLocks noGrp="1"/>
          </p:cNvSpPr>
          <p:nvPr>
            <p:ph type="body" idx="1"/>
          </p:nvPr>
        </p:nvSpPr>
        <p:spPr>
          <a:xfrm>
            <a:off x="709612" y="4859338"/>
            <a:ext cx="5683250" cy="4605338"/>
          </a:xfrm>
          <a:prstGeom prst="rect">
            <a:avLst/>
          </a:prstGeom>
        </p:spPr>
        <p:txBody>
          <a:bodyPr spcFirstLastPara="1" wrap="square" lIns="99025" tIns="49500" rIns="99025" bIns="49500" anchor="t" anchorCtr="0">
            <a:noAutofit/>
          </a:bodyPr>
          <a:lstStyle/>
          <a:p>
            <a:pPr marL="0" lvl="0" indent="0" algn="l" rtl="0">
              <a:spcBef>
                <a:spcPts val="360"/>
              </a:spcBef>
              <a:spcAft>
                <a:spcPts val="0"/>
              </a:spcAft>
              <a:buNone/>
            </a:pPr>
            <a:endParaRPr/>
          </a:p>
        </p:txBody>
      </p:sp>
      <p:sp>
        <p:nvSpPr>
          <p:cNvPr id="203" name="Google Shape;203;p13:notes"/>
          <p:cNvSpPr>
            <a:spLocks noGrp="1" noRot="1" noChangeAspect="1"/>
          </p:cNvSpPr>
          <p:nvPr>
            <p:ph type="sldImg" idx="2"/>
          </p:nvPr>
        </p:nvSpPr>
        <p:spPr>
          <a:xfrm>
            <a:off x="993775" y="766763"/>
            <a:ext cx="5114925" cy="383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9"/>
        <p:cNvGrpSpPr/>
        <p:nvPr/>
      </p:nvGrpSpPr>
      <p:grpSpPr>
        <a:xfrm>
          <a:off x="0" y="0"/>
          <a:ext cx="0" cy="0"/>
          <a:chOff x="0" y="0"/>
          <a:chExt cx="0" cy="0"/>
        </a:xfrm>
      </p:grpSpPr>
      <p:sp>
        <p:nvSpPr>
          <p:cNvPr id="960" name="Google Shape;960;p130:notes"/>
          <p:cNvSpPr txBox="1">
            <a:spLocks noGrp="1"/>
          </p:cNvSpPr>
          <p:nvPr>
            <p:ph type="body" idx="1"/>
          </p:nvPr>
        </p:nvSpPr>
        <p:spPr>
          <a:xfrm>
            <a:off x="709612" y="4859338"/>
            <a:ext cx="5683250" cy="4605338"/>
          </a:xfrm>
          <a:prstGeom prst="rect">
            <a:avLst/>
          </a:prstGeom>
        </p:spPr>
        <p:txBody>
          <a:bodyPr spcFirstLastPara="1" wrap="square" lIns="99025" tIns="49500" rIns="99025" bIns="49500" anchor="t" anchorCtr="0">
            <a:noAutofit/>
          </a:bodyPr>
          <a:lstStyle/>
          <a:p>
            <a:pPr marL="0" lvl="0" indent="0" algn="l" rtl="0">
              <a:spcBef>
                <a:spcPts val="360"/>
              </a:spcBef>
              <a:spcAft>
                <a:spcPts val="0"/>
              </a:spcAft>
              <a:buNone/>
            </a:pPr>
            <a:endParaRPr/>
          </a:p>
        </p:txBody>
      </p:sp>
      <p:sp>
        <p:nvSpPr>
          <p:cNvPr id="961" name="Google Shape;961;p130:notes"/>
          <p:cNvSpPr>
            <a:spLocks noGrp="1" noRot="1" noChangeAspect="1"/>
          </p:cNvSpPr>
          <p:nvPr>
            <p:ph type="sldImg" idx="2"/>
          </p:nvPr>
        </p:nvSpPr>
        <p:spPr>
          <a:xfrm>
            <a:off x="993775" y="766763"/>
            <a:ext cx="5114925" cy="383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p14:notes"/>
          <p:cNvSpPr txBox="1">
            <a:spLocks noGrp="1"/>
          </p:cNvSpPr>
          <p:nvPr>
            <p:ph type="body" idx="1"/>
          </p:nvPr>
        </p:nvSpPr>
        <p:spPr>
          <a:xfrm>
            <a:off x="709612" y="4859338"/>
            <a:ext cx="5683250" cy="4605338"/>
          </a:xfrm>
          <a:prstGeom prst="rect">
            <a:avLst/>
          </a:prstGeom>
        </p:spPr>
        <p:txBody>
          <a:bodyPr spcFirstLastPara="1" wrap="square" lIns="99025" tIns="49500" rIns="99025" bIns="49500" anchor="t" anchorCtr="0">
            <a:noAutofit/>
          </a:bodyPr>
          <a:lstStyle/>
          <a:p>
            <a:pPr marL="0" lvl="0" indent="0" algn="l" rtl="0">
              <a:spcBef>
                <a:spcPts val="360"/>
              </a:spcBef>
              <a:spcAft>
                <a:spcPts val="0"/>
              </a:spcAft>
              <a:buNone/>
            </a:pPr>
            <a:endParaRPr/>
          </a:p>
        </p:txBody>
      </p:sp>
      <p:sp>
        <p:nvSpPr>
          <p:cNvPr id="209" name="Google Shape;209;p14:notes"/>
          <p:cNvSpPr>
            <a:spLocks noGrp="1" noRot="1" noChangeAspect="1"/>
          </p:cNvSpPr>
          <p:nvPr>
            <p:ph type="sldImg" idx="2"/>
          </p:nvPr>
        </p:nvSpPr>
        <p:spPr>
          <a:xfrm>
            <a:off x="993775" y="766763"/>
            <a:ext cx="5114925" cy="383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p15:notes"/>
          <p:cNvSpPr txBox="1">
            <a:spLocks noGrp="1"/>
          </p:cNvSpPr>
          <p:nvPr>
            <p:ph type="body" idx="1"/>
          </p:nvPr>
        </p:nvSpPr>
        <p:spPr>
          <a:xfrm>
            <a:off x="709612" y="4859338"/>
            <a:ext cx="5683250" cy="4605338"/>
          </a:xfrm>
          <a:prstGeom prst="rect">
            <a:avLst/>
          </a:prstGeom>
        </p:spPr>
        <p:txBody>
          <a:bodyPr spcFirstLastPara="1" wrap="square" lIns="99025" tIns="49500" rIns="99025" bIns="49500" anchor="t" anchorCtr="0">
            <a:noAutofit/>
          </a:bodyPr>
          <a:lstStyle/>
          <a:p>
            <a:pPr marL="0" lvl="0" indent="0" algn="l" rtl="0">
              <a:spcBef>
                <a:spcPts val="360"/>
              </a:spcBef>
              <a:spcAft>
                <a:spcPts val="0"/>
              </a:spcAft>
              <a:buNone/>
            </a:pPr>
            <a:endParaRPr/>
          </a:p>
        </p:txBody>
      </p:sp>
      <p:sp>
        <p:nvSpPr>
          <p:cNvPr id="216" name="Google Shape;216;p15:notes"/>
          <p:cNvSpPr>
            <a:spLocks noGrp="1" noRot="1" noChangeAspect="1"/>
          </p:cNvSpPr>
          <p:nvPr>
            <p:ph type="sldImg" idx="2"/>
          </p:nvPr>
        </p:nvSpPr>
        <p:spPr>
          <a:xfrm>
            <a:off x="993775" y="766763"/>
            <a:ext cx="5114925" cy="383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p16:notes"/>
          <p:cNvSpPr txBox="1">
            <a:spLocks noGrp="1"/>
          </p:cNvSpPr>
          <p:nvPr>
            <p:ph type="body" idx="1"/>
          </p:nvPr>
        </p:nvSpPr>
        <p:spPr>
          <a:xfrm>
            <a:off x="709612" y="4859338"/>
            <a:ext cx="5683250" cy="4605338"/>
          </a:xfrm>
          <a:prstGeom prst="rect">
            <a:avLst/>
          </a:prstGeom>
        </p:spPr>
        <p:txBody>
          <a:bodyPr spcFirstLastPara="1" wrap="square" lIns="99025" tIns="49500" rIns="99025" bIns="49500" anchor="t" anchorCtr="0">
            <a:noAutofit/>
          </a:bodyPr>
          <a:lstStyle/>
          <a:p>
            <a:pPr marL="0" lvl="0" indent="0" algn="l" rtl="0">
              <a:spcBef>
                <a:spcPts val="360"/>
              </a:spcBef>
              <a:spcAft>
                <a:spcPts val="0"/>
              </a:spcAft>
              <a:buNone/>
            </a:pPr>
            <a:endParaRPr/>
          </a:p>
        </p:txBody>
      </p:sp>
      <p:sp>
        <p:nvSpPr>
          <p:cNvPr id="222" name="Google Shape;222;p16:notes"/>
          <p:cNvSpPr>
            <a:spLocks noGrp="1" noRot="1" noChangeAspect="1"/>
          </p:cNvSpPr>
          <p:nvPr>
            <p:ph type="sldImg" idx="2"/>
          </p:nvPr>
        </p:nvSpPr>
        <p:spPr>
          <a:xfrm>
            <a:off x="993775" y="766763"/>
            <a:ext cx="5114925" cy="383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p17:notes"/>
          <p:cNvSpPr txBox="1">
            <a:spLocks noGrp="1"/>
          </p:cNvSpPr>
          <p:nvPr>
            <p:ph type="body" idx="1"/>
          </p:nvPr>
        </p:nvSpPr>
        <p:spPr>
          <a:xfrm>
            <a:off x="709612" y="4859338"/>
            <a:ext cx="5683250" cy="4605338"/>
          </a:xfrm>
          <a:prstGeom prst="rect">
            <a:avLst/>
          </a:prstGeom>
        </p:spPr>
        <p:txBody>
          <a:bodyPr spcFirstLastPara="1" wrap="square" lIns="99025" tIns="49500" rIns="99025" bIns="49500" anchor="t" anchorCtr="0">
            <a:noAutofit/>
          </a:bodyPr>
          <a:lstStyle/>
          <a:p>
            <a:pPr marL="0" lvl="0" indent="0" algn="l" rtl="0">
              <a:spcBef>
                <a:spcPts val="360"/>
              </a:spcBef>
              <a:spcAft>
                <a:spcPts val="0"/>
              </a:spcAft>
              <a:buNone/>
            </a:pPr>
            <a:endParaRPr/>
          </a:p>
        </p:txBody>
      </p:sp>
      <p:sp>
        <p:nvSpPr>
          <p:cNvPr id="227" name="Google Shape;227;p17:notes"/>
          <p:cNvSpPr>
            <a:spLocks noGrp="1" noRot="1" noChangeAspect="1"/>
          </p:cNvSpPr>
          <p:nvPr>
            <p:ph type="sldImg" idx="2"/>
          </p:nvPr>
        </p:nvSpPr>
        <p:spPr>
          <a:xfrm>
            <a:off x="993775" y="766763"/>
            <a:ext cx="5114925" cy="383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18:notes"/>
          <p:cNvSpPr txBox="1">
            <a:spLocks noGrp="1"/>
          </p:cNvSpPr>
          <p:nvPr>
            <p:ph type="body" idx="1"/>
          </p:nvPr>
        </p:nvSpPr>
        <p:spPr>
          <a:xfrm>
            <a:off x="709612" y="4859338"/>
            <a:ext cx="5683250" cy="4605338"/>
          </a:xfrm>
          <a:prstGeom prst="rect">
            <a:avLst/>
          </a:prstGeom>
        </p:spPr>
        <p:txBody>
          <a:bodyPr spcFirstLastPara="1" wrap="square" lIns="99025" tIns="49500" rIns="99025" bIns="49500" anchor="t" anchorCtr="0">
            <a:noAutofit/>
          </a:bodyPr>
          <a:lstStyle/>
          <a:p>
            <a:pPr marL="0" lvl="0" indent="0" algn="l" rtl="0">
              <a:spcBef>
                <a:spcPts val="360"/>
              </a:spcBef>
              <a:spcAft>
                <a:spcPts val="0"/>
              </a:spcAft>
              <a:buNone/>
            </a:pPr>
            <a:endParaRPr/>
          </a:p>
        </p:txBody>
      </p:sp>
      <p:sp>
        <p:nvSpPr>
          <p:cNvPr id="235" name="Google Shape;235;p18:notes"/>
          <p:cNvSpPr>
            <a:spLocks noGrp="1" noRot="1" noChangeAspect="1"/>
          </p:cNvSpPr>
          <p:nvPr>
            <p:ph type="sldImg" idx="2"/>
          </p:nvPr>
        </p:nvSpPr>
        <p:spPr>
          <a:xfrm>
            <a:off x="993775" y="766763"/>
            <a:ext cx="5114925" cy="383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p19:notes"/>
          <p:cNvSpPr txBox="1">
            <a:spLocks noGrp="1"/>
          </p:cNvSpPr>
          <p:nvPr>
            <p:ph type="body" idx="1"/>
          </p:nvPr>
        </p:nvSpPr>
        <p:spPr>
          <a:xfrm>
            <a:off x="709612" y="4859338"/>
            <a:ext cx="5683250" cy="4605338"/>
          </a:xfrm>
          <a:prstGeom prst="rect">
            <a:avLst/>
          </a:prstGeom>
        </p:spPr>
        <p:txBody>
          <a:bodyPr spcFirstLastPara="1" wrap="square" lIns="99025" tIns="49500" rIns="99025" bIns="49500" anchor="t" anchorCtr="0">
            <a:noAutofit/>
          </a:bodyPr>
          <a:lstStyle/>
          <a:p>
            <a:pPr marL="0" lvl="0" indent="0" algn="l" rtl="0">
              <a:spcBef>
                <a:spcPts val="360"/>
              </a:spcBef>
              <a:spcAft>
                <a:spcPts val="0"/>
              </a:spcAft>
              <a:buNone/>
            </a:pPr>
            <a:endParaRPr/>
          </a:p>
        </p:txBody>
      </p:sp>
      <p:sp>
        <p:nvSpPr>
          <p:cNvPr id="240" name="Google Shape;240;p19:notes"/>
          <p:cNvSpPr>
            <a:spLocks noGrp="1" noRot="1" noChangeAspect="1"/>
          </p:cNvSpPr>
          <p:nvPr>
            <p:ph type="sldImg" idx="2"/>
          </p:nvPr>
        </p:nvSpPr>
        <p:spPr>
          <a:xfrm>
            <a:off x="993775" y="766763"/>
            <a:ext cx="5114925" cy="383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p2:notes"/>
          <p:cNvSpPr txBox="1">
            <a:spLocks noGrp="1"/>
          </p:cNvSpPr>
          <p:nvPr>
            <p:ph type="body" idx="1"/>
          </p:nvPr>
        </p:nvSpPr>
        <p:spPr>
          <a:xfrm>
            <a:off x="709612" y="4859338"/>
            <a:ext cx="5683250" cy="4605338"/>
          </a:xfrm>
          <a:prstGeom prst="rect">
            <a:avLst/>
          </a:prstGeom>
        </p:spPr>
        <p:txBody>
          <a:bodyPr spcFirstLastPara="1" wrap="square" lIns="99025" tIns="49500" rIns="99025" bIns="49500" anchor="t" anchorCtr="0">
            <a:noAutofit/>
          </a:bodyPr>
          <a:lstStyle/>
          <a:p>
            <a:pPr marL="0" lvl="0" indent="0" algn="l" rtl="0">
              <a:spcBef>
                <a:spcPts val="360"/>
              </a:spcBef>
              <a:spcAft>
                <a:spcPts val="0"/>
              </a:spcAft>
              <a:buNone/>
            </a:pPr>
            <a:endParaRPr/>
          </a:p>
        </p:txBody>
      </p:sp>
      <p:sp>
        <p:nvSpPr>
          <p:cNvPr id="130" name="Google Shape;130;p2:notes"/>
          <p:cNvSpPr>
            <a:spLocks noGrp="1" noRot="1" noChangeAspect="1"/>
          </p:cNvSpPr>
          <p:nvPr>
            <p:ph type="sldImg" idx="2"/>
          </p:nvPr>
        </p:nvSpPr>
        <p:spPr>
          <a:xfrm>
            <a:off x="993775" y="766763"/>
            <a:ext cx="5114925" cy="383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p20:notes"/>
          <p:cNvSpPr txBox="1">
            <a:spLocks noGrp="1"/>
          </p:cNvSpPr>
          <p:nvPr>
            <p:ph type="body" idx="1"/>
          </p:nvPr>
        </p:nvSpPr>
        <p:spPr>
          <a:xfrm>
            <a:off x="709612" y="4859338"/>
            <a:ext cx="5683250" cy="4605338"/>
          </a:xfrm>
          <a:prstGeom prst="rect">
            <a:avLst/>
          </a:prstGeom>
        </p:spPr>
        <p:txBody>
          <a:bodyPr spcFirstLastPara="1" wrap="square" lIns="99025" tIns="49500" rIns="99025" bIns="49500" anchor="t" anchorCtr="0">
            <a:noAutofit/>
          </a:bodyPr>
          <a:lstStyle/>
          <a:p>
            <a:pPr marL="0" lvl="0" indent="0" algn="l" rtl="0">
              <a:spcBef>
                <a:spcPts val="360"/>
              </a:spcBef>
              <a:spcAft>
                <a:spcPts val="0"/>
              </a:spcAft>
              <a:buNone/>
            </a:pPr>
            <a:endParaRPr/>
          </a:p>
        </p:txBody>
      </p:sp>
      <p:sp>
        <p:nvSpPr>
          <p:cNvPr id="246" name="Google Shape;246;p20:notes"/>
          <p:cNvSpPr>
            <a:spLocks noGrp="1" noRot="1" noChangeAspect="1"/>
          </p:cNvSpPr>
          <p:nvPr>
            <p:ph type="sldImg" idx="2"/>
          </p:nvPr>
        </p:nvSpPr>
        <p:spPr>
          <a:xfrm>
            <a:off x="993775" y="766763"/>
            <a:ext cx="5114925" cy="383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p21:notes"/>
          <p:cNvSpPr txBox="1">
            <a:spLocks noGrp="1"/>
          </p:cNvSpPr>
          <p:nvPr>
            <p:ph type="body" idx="1"/>
          </p:nvPr>
        </p:nvSpPr>
        <p:spPr>
          <a:xfrm>
            <a:off x="709612" y="4859338"/>
            <a:ext cx="5683250" cy="4605338"/>
          </a:xfrm>
          <a:prstGeom prst="rect">
            <a:avLst/>
          </a:prstGeom>
        </p:spPr>
        <p:txBody>
          <a:bodyPr spcFirstLastPara="1" wrap="square" lIns="99025" tIns="49500" rIns="99025" bIns="49500" anchor="t" anchorCtr="0">
            <a:noAutofit/>
          </a:bodyPr>
          <a:lstStyle/>
          <a:p>
            <a:pPr marL="0" lvl="0" indent="0" algn="l" rtl="0">
              <a:spcBef>
                <a:spcPts val="360"/>
              </a:spcBef>
              <a:spcAft>
                <a:spcPts val="0"/>
              </a:spcAft>
              <a:buNone/>
            </a:pPr>
            <a:endParaRPr/>
          </a:p>
        </p:txBody>
      </p:sp>
      <p:sp>
        <p:nvSpPr>
          <p:cNvPr id="253" name="Google Shape;253;p21:notes"/>
          <p:cNvSpPr>
            <a:spLocks noGrp="1" noRot="1" noChangeAspect="1"/>
          </p:cNvSpPr>
          <p:nvPr>
            <p:ph type="sldImg" idx="2"/>
          </p:nvPr>
        </p:nvSpPr>
        <p:spPr>
          <a:xfrm>
            <a:off x="993775" y="766763"/>
            <a:ext cx="5114925" cy="383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p22:notes"/>
          <p:cNvSpPr txBox="1">
            <a:spLocks noGrp="1"/>
          </p:cNvSpPr>
          <p:nvPr>
            <p:ph type="body" idx="1"/>
          </p:nvPr>
        </p:nvSpPr>
        <p:spPr>
          <a:xfrm>
            <a:off x="709612" y="4859338"/>
            <a:ext cx="5683250" cy="4605338"/>
          </a:xfrm>
          <a:prstGeom prst="rect">
            <a:avLst/>
          </a:prstGeom>
        </p:spPr>
        <p:txBody>
          <a:bodyPr spcFirstLastPara="1" wrap="square" lIns="99025" tIns="49500" rIns="99025" bIns="49500" anchor="t" anchorCtr="0">
            <a:noAutofit/>
          </a:bodyPr>
          <a:lstStyle/>
          <a:p>
            <a:pPr marL="0" lvl="0" indent="0" algn="l" rtl="0">
              <a:spcBef>
                <a:spcPts val="360"/>
              </a:spcBef>
              <a:spcAft>
                <a:spcPts val="0"/>
              </a:spcAft>
              <a:buNone/>
            </a:pPr>
            <a:endParaRPr/>
          </a:p>
        </p:txBody>
      </p:sp>
      <p:sp>
        <p:nvSpPr>
          <p:cNvPr id="259" name="Google Shape;259;p22:notes"/>
          <p:cNvSpPr>
            <a:spLocks noGrp="1" noRot="1" noChangeAspect="1"/>
          </p:cNvSpPr>
          <p:nvPr>
            <p:ph type="sldImg" idx="2"/>
          </p:nvPr>
        </p:nvSpPr>
        <p:spPr>
          <a:xfrm>
            <a:off x="993775" y="766763"/>
            <a:ext cx="5114925" cy="383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p23:notes"/>
          <p:cNvSpPr txBox="1">
            <a:spLocks noGrp="1"/>
          </p:cNvSpPr>
          <p:nvPr>
            <p:ph type="body" idx="1"/>
          </p:nvPr>
        </p:nvSpPr>
        <p:spPr>
          <a:xfrm>
            <a:off x="709612" y="4859338"/>
            <a:ext cx="5683250" cy="4605338"/>
          </a:xfrm>
          <a:prstGeom prst="rect">
            <a:avLst/>
          </a:prstGeom>
        </p:spPr>
        <p:txBody>
          <a:bodyPr spcFirstLastPara="1" wrap="square" lIns="99025" tIns="49500" rIns="99025" bIns="49500" anchor="t" anchorCtr="0">
            <a:noAutofit/>
          </a:bodyPr>
          <a:lstStyle/>
          <a:p>
            <a:pPr marL="0" lvl="0" indent="0" algn="l" rtl="0">
              <a:spcBef>
                <a:spcPts val="360"/>
              </a:spcBef>
              <a:spcAft>
                <a:spcPts val="0"/>
              </a:spcAft>
              <a:buNone/>
            </a:pPr>
            <a:endParaRPr/>
          </a:p>
        </p:txBody>
      </p:sp>
      <p:sp>
        <p:nvSpPr>
          <p:cNvPr id="265" name="Google Shape;265;p23:notes"/>
          <p:cNvSpPr>
            <a:spLocks noGrp="1" noRot="1" noChangeAspect="1"/>
          </p:cNvSpPr>
          <p:nvPr>
            <p:ph type="sldImg" idx="2"/>
          </p:nvPr>
        </p:nvSpPr>
        <p:spPr>
          <a:xfrm>
            <a:off x="993775" y="766763"/>
            <a:ext cx="5114925" cy="383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p24:notes"/>
          <p:cNvSpPr txBox="1">
            <a:spLocks noGrp="1"/>
          </p:cNvSpPr>
          <p:nvPr>
            <p:ph type="body" idx="1"/>
          </p:nvPr>
        </p:nvSpPr>
        <p:spPr>
          <a:xfrm>
            <a:off x="709612" y="4859338"/>
            <a:ext cx="5683250" cy="4605338"/>
          </a:xfrm>
          <a:prstGeom prst="rect">
            <a:avLst/>
          </a:prstGeom>
        </p:spPr>
        <p:txBody>
          <a:bodyPr spcFirstLastPara="1" wrap="square" lIns="99025" tIns="49500" rIns="99025" bIns="49500" anchor="t" anchorCtr="0">
            <a:noAutofit/>
          </a:bodyPr>
          <a:lstStyle/>
          <a:p>
            <a:pPr marL="0" lvl="0" indent="0" algn="l" rtl="0">
              <a:spcBef>
                <a:spcPts val="360"/>
              </a:spcBef>
              <a:spcAft>
                <a:spcPts val="0"/>
              </a:spcAft>
              <a:buNone/>
            </a:pPr>
            <a:endParaRPr/>
          </a:p>
        </p:txBody>
      </p:sp>
      <p:sp>
        <p:nvSpPr>
          <p:cNvPr id="271" name="Google Shape;271;p24:notes"/>
          <p:cNvSpPr>
            <a:spLocks noGrp="1" noRot="1" noChangeAspect="1"/>
          </p:cNvSpPr>
          <p:nvPr>
            <p:ph type="sldImg" idx="2"/>
          </p:nvPr>
        </p:nvSpPr>
        <p:spPr>
          <a:xfrm>
            <a:off x="993775" y="766763"/>
            <a:ext cx="5114925" cy="383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p25:notes"/>
          <p:cNvSpPr txBox="1">
            <a:spLocks noGrp="1"/>
          </p:cNvSpPr>
          <p:nvPr>
            <p:ph type="body" idx="1"/>
          </p:nvPr>
        </p:nvSpPr>
        <p:spPr>
          <a:xfrm>
            <a:off x="709612" y="4859338"/>
            <a:ext cx="5683250" cy="4605338"/>
          </a:xfrm>
          <a:prstGeom prst="rect">
            <a:avLst/>
          </a:prstGeom>
        </p:spPr>
        <p:txBody>
          <a:bodyPr spcFirstLastPara="1" wrap="square" lIns="99025" tIns="49500" rIns="99025" bIns="49500" anchor="t" anchorCtr="0">
            <a:noAutofit/>
          </a:bodyPr>
          <a:lstStyle/>
          <a:p>
            <a:pPr marL="0" lvl="0" indent="0" algn="l" rtl="0">
              <a:spcBef>
                <a:spcPts val="360"/>
              </a:spcBef>
              <a:spcAft>
                <a:spcPts val="0"/>
              </a:spcAft>
              <a:buNone/>
            </a:pPr>
            <a:endParaRPr/>
          </a:p>
        </p:txBody>
      </p:sp>
      <p:sp>
        <p:nvSpPr>
          <p:cNvPr id="278" name="Google Shape;278;p25:notes"/>
          <p:cNvSpPr>
            <a:spLocks noGrp="1" noRot="1" noChangeAspect="1"/>
          </p:cNvSpPr>
          <p:nvPr>
            <p:ph type="sldImg" idx="2"/>
          </p:nvPr>
        </p:nvSpPr>
        <p:spPr>
          <a:xfrm>
            <a:off x="993775" y="766763"/>
            <a:ext cx="5114925" cy="383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p26:notes"/>
          <p:cNvSpPr txBox="1">
            <a:spLocks noGrp="1"/>
          </p:cNvSpPr>
          <p:nvPr>
            <p:ph type="body" idx="1"/>
          </p:nvPr>
        </p:nvSpPr>
        <p:spPr>
          <a:xfrm>
            <a:off x="709612" y="4859338"/>
            <a:ext cx="5683250" cy="4605338"/>
          </a:xfrm>
          <a:prstGeom prst="rect">
            <a:avLst/>
          </a:prstGeom>
        </p:spPr>
        <p:txBody>
          <a:bodyPr spcFirstLastPara="1" wrap="square" lIns="99025" tIns="49500" rIns="99025" bIns="49500" anchor="t" anchorCtr="0">
            <a:noAutofit/>
          </a:bodyPr>
          <a:lstStyle/>
          <a:p>
            <a:pPr marL="0" lvl="0" indent="0" algn="l" rtl="0">
              <a:spcBef>
                <a:spcPts val="360"/>
              </a:spcBef>
              <a:spcAft>
                <a:spcPts val="0"/>
              </a:spcAft>
              <a:buNone/>
            </a:pPr>
            <a:endParaRPr/>
          </a:p>
        </p:txBody>
      </p:sp>
      <p:sp>
        <p:nvSpPr>
          <p:cNvPr id="284" name="Google Shape;284;p26:notes"/>
          <p:cNvSpPr>
            <a:spLocks noGrp="1" noRot="1" noChangeAspect="1"/>
          </p:cNvSpPr>
          <p:nvPr>
            <p:ph type="sldImg" idx="2"/>
          </p:nvPr>
        </p:nvSpPr>
        <p:spPr>
          <a:xfrm>
            <a:off x="993775" y="766763"/>
            <a:ext cx="5114925" cy="383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7:notes"/>
          <p:cNvSpPr txBox="1">
            <a:spLocks noGrp="1"/>
          </p:cNvSpPr>
          <p:nvPr>
            <p:ph type="body" idx="1"/>
          </p:nvPr>
        </p:nvSpPr>
        <p:spPr>
          <a:xfrm>
            <a:off x="709612" y="4859338"/>
            <a:ext cx="5683250" cy="4605338"/>
          </a:xfrm>
          <a:prstGeom prst="rect">
            <a:avLst/>
          </a:prstGeom>
        </p:spPr>
        <p:txBody>
          <a:bodyPr spcFirstLastPara="1" wrap="square" lIns="99025" tIns="49500" rIns="99025" bIns="49500" anchor="t" anchorCtr="0">
            <a:noAutofit/>
          </a:bodyPr>
          <a:lstStyle/>
          <a:p>
            <a:pPr marL="0" lvl="0" indent="0" algn="l" rtl="0">
              <a:spcBef>
                <a:spcPts val="360"/>
              </a:spcBef>
              <a:spcAft>
                <a:spcPts val="0"/>
              </a:spcAft>
              <a:buNone/>
            </a:pPr>
            <a:endParaRPr/>
          </a:p>
        </p:txBody>
      </p:sp>
      <p:sp>
        <p:nvSpPr>
          <p:cNvPr id="290" name="Google Shape;290;p27:notes"/>
          <p:cNvSpPr>
            <a:spLocks noGrp="1" noRot="1" noChangeAspect="1"/>
          </p:cNvSpPr>
          <p:nvPr>
            <p:ph type="sldImg" idx="2"/>
          </p:nvPr>
        </p:nvSpPr>
        <p:spPr>
          <a:xfrm>
            <a:off x="993775" y="766763"/>
            <a:ext cx="5114925" cy="383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p28:notes"/>
          <p:cNvSpPr txBox="1">
            <a:spLocks noGrp="1"/>
          </p:cNvSpPr>
          <p:nvPr>
            <p:ph type="body" idx="1"/>
          </p:nvPr>
        </p:nvSpPr>
        <p:spPr>
          <a:xfrm>
            <a:off x="709612" y="4859338"/>
            <a:ext cx="5683250" cy="4605338"/>
          </a:xfrm>
          <a:prstGeom prst="rect">
            <a:avLst/>
          </a:prstGeom>
        </p:spPr>
        <p:txBody>
          <a:bodyPr spcFirstLastPara="1" wrap="square" lIns="99025" tIns="49500" rIns="99025" bIns="49500" anchor="t" anchorCtr="0">
            <a:noAutofit/>
          </a:bodyPr>
          <a:lstStyle/>
          <a:p>
            <a:pPr marL="0" lvl="0" indent="0" algn="l" rtl="0">
              <a:spcBef>
                <a:spcPts val="360"/>
              </a:spcBef>
              <a:spcAft>
                <a:spcPts val="0"/>
              </a:spcAft>
              <a:buNone/>
            </a:pPr>
            <a:endParaRPr/>
          </a:p>
        </p:txBody>
      </p:sp>
      <p:sp>
        <p:nvSpPr>
          <p:cNvPr id="296" name="Google Shape;296;p28:notes"/>
          <p:cNvSpPr>
            <a:spLocks noGrp="1" noRot="1" noChangeAspect="1"/>
          </p:cNvSpPr>
          <p:nvPr>
            <p:ph type="sldImg" idx="2"/>
          </p:nvPr>
        </p:nvSpPr>
        <p:spPr>
          <a:xfrm>
            <a:off x="993775" y="766763"/>
            <a:ext cx="5114925" cy="383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p29:notes"/>
          <p:cNvSpPr txBox="1">
            <a:spLocks noGrp="1"/>
          </p:cNvSpPr>
          <p:nvPr>
            <p:ph type="body" idx="1"/>
          </p:nvPr>
        </p:nvSpPr>
        <p:spPr>
          <a:xfrm>
            <a:off x="709612" y="4859338"/>
            <a:ext cx="5683250" cy="4605338"/>
          </a:xfrm>
          <a:prstGeom prst="rect">
            <a:avLst/>
          </a:prstGeom>
        </p:spPr>
        <p:txBody>
          <a:bodyPr spcFirstLastPara="1" wrap="square" lIns="99025" tIns="49500" rIns="99025" bIns="49500" anchor="t" anchorCtr="0">
            <a:noAutofit/>
          </a:bodyPr>
          <a:lstStyle/>
          <a:p>
            <a:pPr marL="0" lvl="0" indent="0" algn="l" rtl="0">
              <a:spcBef>
                <a:spcPts val="360"/>
              </a:spcBef>
              <a:spcAft>
                <a:spcPts val="0"/>
              </a:spcAft>
              <a:buNone/>
            </a:pPr>
            <a:endParaRPr/>
          </a:p>
        </p:txBody>
      </p:sp>
      <p:sp>
        <p:nvSpPr>
          <p:cNvPr id="303" name="Google Shape;303;p29:notes"/>
          <p:cNvSpPr>
            <a:spLocks noGrp="1" noRot="1" noChangeAspect="1"/>
          </p:cNvSpPr>
          <p:nvPr>
            <p:ph type="sldImg" idx="2"/>
          </p:nvPr>
        </p:nvSpPr>
        <p:spPr>
          <a:xfrm>
            <a:off x="993775" y="766763"/>
            <a:ext cx="5114925" cy="383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p3:notes"/>
          <p:cNvSpPr txBox="1">
            <a:spLocks noGrp="1"/>
          </p:cNvSpPr>
          <p:nvPr>
            <p:ph type="body" idx="1"/>
          </p:nvPr>
        </p:nvSpPr>
        <p:spPr>
          <a:xfrm>
            <a:off x="709612" y="4859338"/>
            <a:ext cx="5683250" cy="4605338"/>
          </a:xfrm>
          <a:prstGeom prst="rect">
            <a:avLst/>
          </a:prstGeom>
        </p:spPr>
        <p:txBody>
          <a:bodyPr spcFirstLastPara="1" wrap="square" lIns="99025" tIns="49500" rIns="99025" bIns="49500" anchor="t" anchorCtr="0">
            <a:noAutofit/>
          </a:bodyPr>
          <a:lstStyle/>
          <a:p>
            <a:pPr marL="0" lvl="0" indent="0" algn="l" rtl="0">
              <a:spcBef>
                <a:spcPts val="360"/>
              </a:spcBef>
              <a:spcAft>
                <a:spcPts val="0"/>
              </a:spcAft>
              <a:buNone/>
            </a:pPr>
            <a:endParaRPr/>
          </a:p>
        </p:txBody>
      </p:sp>
      <p:sp>
        <p:nvSpPr>
          <p:cNvPr id="136" name="Google Shape;136;p3:notes"/>
          <p:cNvSpPr>
            <a:spLocks noGrp="1" noRot="1" noChangeAspect="1"/>
          </p:cNvSpPr>
          <p:nvPr>
            <p:ph type="sldImg" idx="2"/>
          </p:nvPr>
        </p:nvSpPr>
        <p:spPr>
          <a:xfrm>
            <a:off x="993775" y="766763"/>
            <a:ext cx="5114925" cy="383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p30:notes"/>
          <p:cNvSpPr txBox="1">
            <a:spLocks noGrp="1"/>
          </p:cNvSpPr>
          <p:nvPr>
            <p:ph type="body" idx="1"/>
          </p:nvPr>
        </p:nvSpPr>
        <p:spPr>
          <a:xfrm>
            <a:off x="709612" y="4859338"/>
            <a:ext cx="5683250" cy="4605338"/>
          </a:xfrm>
          <a:prstGeom prst="rect">
            <a:avLst/>
          </a:prstGeom>
        </p:spPr>
        <p:txBody>
          <a:bodyPr spcFirstLastPara="1" wrap="square" lIns="99025" tIns="49500" rIns="99025" bIns="49500" anchor="t" anchorCtr="0">
            <a:noAutofit/>
          </a:bodyPr>
          <a:lstStyle/>
          <a:p>
            <a:pPr marL="0" lvl="0" indent="0" algn="l" rtl="0">
              <a:spcBef>
                <a:spcPts val="360"/>
              </a:spcBef>
              <a:spcAft>
                <a:spcPts val="0"/>
              </a:spcAft>
              <a:buNone/>
            </a:pPr>
            <a:endParaRPr/>
          </a:p>
        </p:txBody>
      </p:sp>
      <p:sp>
        <p:nvSpPr>
          <p:cNvPr id="309" name="Google Shape;309;p30:notes"/>
          <p:cNvSpPr>
            <a:spLocks noGrp="1" noRot="1" noChangeAspect="1"/>
          </p:cNvSpPr>
          <p:nvPr>
            <p:ph type="sldImg" idx="2"/>
          </p:nvPr>
        </p:nvSpPr>
        <p:spPr>
          <a:xfrm>
            <a:off x="993775" y="766763"/>
            <a:ext cx="5114925" cy="383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p31:notes"/>
          <p:cNvSpPr txBox="1">
            <a:spLocks noGrp="1"/>
          </p:cNvSpPr>
          <p:nvPr>
            <p:ph type="body" idx="1"/>
          </p:nvPr>
        </p:nvSpPr>
        <p:spPr>
          <a:xfrm>
            <a:off x="709612" y="4859338"/>
            <a:ext cx="5683250" cy="4605338"/>
          </a:xfrm>
          <a:prstGeom prst="rect">
            <a:avLst/>
          </a:prstGeom>
        </p:spPr>
        <p:txBody>
          <a:bodyPr spcFirstLastPara="1" wrap="square" lIns="99025" tIns="49500" rIns="99025" bIns="49500" anchor="t" anchorCtr="0">
            <a:noAutofit/>
          </a:bodyPr>
          <a:lstStyle/>
          <a:p>
            <a:pPr marL="0" lvl="0" indent="0" algn="l" rtl="0">
              <a:spcBef>
                <a:spcPts val="360"/>
              </a:spcBef>
              <a:spcAft>
                <a:spcPts val="0"/>
              </a:spcAft>
              <a:buNone/>
            </a:pPr>
            <a:endParaRPr/>
          </a:p>
        </p:txBody>
      </p:sp>
      <p:sp>
        <p:nvSpPr>
          <p:cNvPr id="315" name="Google Shape;315;p31:notes"/>
          <p:cNvSpPr>
            <a:spLocks noGrp="1" noRot="1" noChangeAspect="1"/>
          </p:cNvSpPr>
          <p:nvPr>
            <p:ph type="sldImg" idx="2"/>
          </p:nvPr>
        </p:nvSpPr>
        <p:spPr>
          <a:xfrm>
            <a:off x="993775" y="766763"/>
            <a:ext cx="5114925" cy="383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p32:notes"/>
          <p:cNvSpPr txBox="1">
            <a:spLocks noGrp="1"/>
          </p:cNvSpPr>
          <p:nvPr>
            <p:ph type="body" idx="1"/>
          </p:nvPr>
        </p:nvSpPr>
        <p:spPr>
          <a:xfrm>
            <a:off x="709612" y="4859338"/>
            <a:ext cx="5683250" cy="4605338"/>
          </a:xfrm>
          <a:prstGeom prst="rect">
            <a:avLst/>
          </a:prstGeom>
        </p:spPr>
        <p:txBody>
          <a:bodyPr spcFirstLastPara="1" wrap="square" lIns="99025" tIns="49500" rIns="99025" bIns="49500" anchor="t" anchorCtr="0">
            <a:noAutofit/>
          </a:bodyPr>
          <a:lstStyle/>
          <a:p>
            <a:pPr marL="0" lvl="0" indent="0" algn="l" rtl="0">
              <a:spcBef>
                <a:spcPts val="360"/>
              </a:spcBef>
              <a:spcAft>
                <a:spcPts val="0"/>
              </a:spcAft>
              <a:buNone/>
            </a:pPr>
            <a:endParaRPr/>
          </a:p>
        </p:txBody>
      </p:sp>
      <p:sp>
        <p:nvSpPr>
          <p:cNvPr id="323" name="Google Shape;323;p32:notes"/>
          <p:cNvSpPr>
            <a:spLocks noGrp="1" noRot="1" noChangeAspect="1"/>
          </p:cNvSpPr>
          <p:nvPr>
            <p:ph type="sldImg" idx="2"/>
          </p:nvPr>
        </p:nvSpPr>
        <p:spPr>
          <a:xfrm>
            <a:off x="993775" y="766763"/>
            <a:ext cx="5114925" cy="383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p33:notes"/>
          <p:cNvSpPr txBox="1">
            <a:spLocks noGrp="1"/>
          </p:cNvSpPr>
          <p:nvPr>
            <p:ph type="body" idx="1"/>
          </p:nvPr>
        </p:nvSpPr>
        <p:spPr>
          <a:xfrm>
            <a:off x="709612" y="4859338"/>
            <a:ext cx="5683250" cy="4605338"/>
          </a:xfrm>
          <a:prstGeom prst="rect">
            <a:avLst/>
          </a:prstGeom>
        </p:spPr>
        <p:txBody>
          <a:bodyPr spcFirstLastPara="1" wrap="square" lIns="99025" tIns="49500" rIns="99025" bIns="49500" anchor="t" anchorCtr="0">
            <a:noAutofit/>
          </a:bodyPr>
          <a:lstStyle/>
          <a:p>
            <a:pPr marL="0" lvl="0" indent="0" algn="l" rtl="0">
              <a:spcBef>
                <a:spcPts val="360"/>
              </a:spcBef>
              <a:spcAft>
                <a:spcPts val="0"/>
              </a:spcAft>
              <a:buNone/>
            </a:pPr>
            <a:endParaRPr/>
          </a:p>
        </p:txBody>
      </p:sp>
      <p:sp>
        <p:nvSpPr>
          <p:cNvPr id="329" name="Google Shape;329;p33:notes"/>
          <p:cNvSpPr>
            <a:spLocks noGrp="1" noRot="1" noChangeAspect="1"/>
          </p:cNvSpPr>
          <p:nvPr>
            <p:ph type="sldImg" idx="2"/>
          </p:nvPr>
        </p:nvSpPr>
        <p:spPr>
          <a:xfrm>
            <a:off x="993775" y="766763"/>
            <a:ext cx="5114925" cy="383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p34:notes"/>
          <p:cNvSpPr txBox="1">
            <a:spLocks noGrp="1"/>
          </p:cNvSpPr>
          <p:nvPr>
            <p:ph type="body" idx="1"/>
          </p:nvPr>
        </p:nvSpPr>
        <p:spPr>
          <a:xfrm>
            <a:off x="709612" y="4859338"/>
            <a:ext cx="5683250" cy="4605338"/>
          </a:xfrm>
          <a:prstGeom prst="rect">
            <a:avLst/>
          </a:prstGeom>
        </p:spPr>
        <p:txBody>
          <a:bodyPr spcFirstLastPara="1" wrap="square" lIns="99025" tIns="49500" rIns="99025" bIns="49500" anchor="t" anchorCtr="0">
            <a:noAutofit/>
          </a:bodyPr>
          <a:lstStyle/>
          <a:p>
            <a:pPr marL="0" lvl="0" indent="0" algn="l" rtl="0">
              <a:spcBef>
                <a:spcPts val="360"/>
              </a:spcBef>
              <a:spcAft>
                <a:spcPts val="0"/>
              </a:spcAft>
              <a:buNone/>
            </a:pPr>
            <a:endParaRPr/>
          </a:p>
        </p:txBody>
      </p:sp>
      <p:sp>
        <p:nvSpPr>
          <p:cNvPr id="335" name="Google Shape;335;p34:notes"/>
          <p:cNvSpPr>
            <a:spLocks noGrp="1" noRot="1" noChangeAspect="1"/>
          </p:cNvSpPr>
          <p:nvPr>
            <p:ph type="sldImg" idx="2"/>
          </p:nvPr>
        </p:nvSpPr>
        <p:spPr>
          <a:xfrm>
            <a:off x="993775" y="766763"/>
            <a:ext cx="5114925" cy="383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p35:notes"/>
          <p:cNvSpPr txBox="1">
            <a:spLocks noGrp="1"/>
          </p:cNvSpPr>
          <p:nvPr>
            <p:ph type="body" idx="1"/>
          </p:nvPr>
        </p:nvSpPr>
        <p:spPr>
          <a:xfrm>
            <a:off x="709612" y="4859338"/>
            <a:ext cx="5683250" cy="4605338"/>
          </a:xfrm>
          <a:prstGeom prst="rect">
            <a:avLst/>
          </a:prstGeom>
        </p:spPr>
        <p:txBody>
          <a:bodyPr spcFirstLastPara="1" wrap="square" lIns="99025" tIns="49500" rIns="99025" bIns="49500" anchor="t" anchorCtr="0">
            <a:noAutofit/>
          </a:bodyPr>
          <a:lstStyle/>
          <a:p>
            <a:pPr marL="0" lvl="0" indent="0" algn="l" rtl="0">
              <a:spcBef>
                <a:spcPts val="360"/>
              </a:spcBef>
              <a:spcAft>
                <a:spcPts val="0"/>
              </a:spcAft>
              <a:buNone/>
            </a:pPr>
            <a:endParaRPr/>
          </a:p>
        </p:txBody>
      </p:sp>
      <p:sp>
        <p:nvSpPr>
          <p:cNvPr id="341" name="Google Shape;341;p35:notes"/>
          <p:cNvSpPr>
            <a:spLocks noGrp="1" noRot="1" noChangeAspect="1"/>
          </p:cNvSpPr>
          <p:nvPr>
            <p:ph type="sldImg" idx="2"/>
          </p:nvPr>
        </p:nvSpPr>
        <p:spPr>
          <a:xfrm>
            <a:off x="993775" y="766763"/>
            <a:ext cx="5114925" cy="383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p36:notes"/>
          <p:cNvSpPr txBox="1">
            <a:spLocks noGrp="1"/>
          </p:cNvSpPr>
          <p:nvPr>
            <p:ph type="body" idx="1"/>
          </p:nvPr>
        </p:nvSpPr>
        <p:spPr>
          <a:xfrm>
            <a:off x="709612" y="4859338"/>
            <a:ext cx="5683250" cy="4605338"/>
          </a:xfrm>
          <a:prstGeom prst="rect">
            <a:avLst/>
          </a:prstGeom>
        </p:spPr>
        <p:txBody>
          <a:bodyPr spcFirstLastPara="1" wrap="square" lIns="99025" tIns="49500" rIns="99025" bIns="49500" anchor="t" anchorCtr="0">
            <a:noAutofit/>
          </a:bodyPr>
          <a:lstStyle/>
          <a:p>
            <a:pPr marL="0" lvl="0" indent="0" algn="l" rtl="0">
              <a:spcBef>
                <a:spcPts val="360"/>
              </a:spcBef>
              <a:spcAft>
                <a:spcPts val="0"/>
              </a:spcAft>
              <a:buNone/>
            </a:pPr>
            <a:endParaRPr/>
          </a:p>
        </p:txBody>
      </p:sp>
      <p:sp>
        <p:nvSpPr>
          <p:cNvPr id="347" name="Google Shape;347;p36:notes"/>
          <p:cNvSpPr>
            <a:spLocks noGrp="1" noRot="1" noChangeAspect="1"/>
          </p:cNvSpPr>
          <p:nvPr>
            <p:ph type="sldImg" idx="2"/>
          </p:nvPr>
        </p:nvSpPr>
        <p:spPr>
          <a:xfrm>
            <a:off x="993775" y="766763"/>
            <a:ext cx="5114925" cy="383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p37:notes"/>
          <p:cNvSpPr txBox="1">
            <a:spLocks noGrp="1"/>
          </p:cNvSpPr>
          <p:nvPr>
            <p:ph type="body" idx="1"/>
          </p:nvPr>
        </p:nvSpPr>
        <p:spPr>
          <a:xfrm>
            <a:off x="709612" y="4859338"/>
            <a:ext cx="5683250" cy="4605338"/>
          </a:xfrm>
          <a:prstGeom prst="rect">
            <a:avLst/>
          </a:prstGeom>
        </p:spPr>
        <p:txBody>
          <a:bodyPr spcFirstLastPara="1" wrap="square" lIns="99025" tIns="49500" rIns="99025" bIns="49500" anchor="t" anchorCtr="0">
            <a:noAutofit/>
          </a:bodyPr>
          <a:lstStyle/>
          <a:p>
            <a:pPr marL="0" lvl="0" indent="0" algn="l" rtl="0">
              <a:spcBef>
                <a:spcPts val="360"/>
              </a:spcBef>
              <a:spcAft>
                <a:spcPts val="0"/>
              </a:spcAft>
              <a:buNone/>
            </a:pPr>
            <a:endParaRPr/>
          </a:p>
        </p:txBody>
      </p:sp>
      <p:sp>
        <p:nvSpPr>
          <p:cNvPr id="353" name="Google Shape;353;p37:notes"/>
          <p:cNvSpPr>
            <a:spLocks noGrp="1" noRot="1" noChangeAspect="1"/>
          </p:cNvSpPr>
          <p:nvPr>
            <p:ph type="sldImg" idx="2"/>
          </p:nvPr>
        </p:nvSpPr>
        <p:spPr>
          <a:xfrm>
            <a:off x="993775" y="766763"/>
            <a:ext cx="5114925" cy="383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p38:notes"/>
          <p:cNvSpPr txBox="1">
            <a:spLocks noGrp="1"/>
          </p:cNvSpPr>
          <p:nvPr>
            <p:ph type="body" idx="1"/>
          </p:nvPr>
        </p:nvSpPr>
        <p:spPr>
          <a:xfrm>
            <a:off x="709612" y="4859338"/>
            <a:ext cx="5683250" cy="4605338"/>
          </a:xfrm>
          <a:prstGeom prst="rect">
            <a:avLst/>
          </a:prstGeom>
        </p:spPr>
        <p:txBody>
          <a:bodyPr spcFirstLastPara="1" wrap="square" lIns="99025" tIns="49500" rIns="99025" bIns="49500" anchor="t" anchorCtr="0">
            <a:noAutofit/>
          </a:bodyPr>
          <a:lstStyle/>
          <a:p>
            <a:pPr marL="0" lvl="0" indent="0" algn="l" rtl="0">
              <a:spcBef>
                <a:spcPts val="360"/>
              </a:spcBef>
              <a:spcAft>
                <a:spcPts val="0"/>
              </a:spcAft>
              <a:buNone/>
            </a:pPr>
            <a:endParaRPr/>
          </a:p>
        </p:txBody>
      </p:sp>
      <p:sp>
        <p:nvSpPr>
          <p:cNvPr id="359" name="Google Shape;359;p38:notes"/>
          <p:cNvSpPr>
            <a:spLocks noGrp="1" noRot="1" noChangeAspect="1"/>
          </p:cNvSpPr>
          <p:nvPr>
            <p:ph type="sldImg" idx="2"/>
          </p:nvPr>
        </p:nvSpPr>
        <p:spPr>
          <a:xfrm>
            <a:off x="993775" y="766763"/>
            <a:ext cx="5114925" cy="383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p39:notes"/>
          <p:cNvSpPr txBox="1">
            <a:spLocks noGrp="1"/>
          </p:cNvSpPr>
          <p:nvPr>
            <p:ph type="body" idx="1"/>
          </p:nvPr>
        </p:nvSpPr>
        <p:spPr>
          <a:xfrm>
            <a:off x="709612" y="4859338"/>
            <a:ext cx="5683250" cy="4605338"/>
          </a:xfrm>
          <a:prstGeom prst="rect">
            <a:avLst/>
          </a:prstGeom>
        </p:spPr>
        <p:txBody>
          <a:bodyPr spcFirstLastPara="1" wrap="square" lIns="99025" tIns="49500" rIns="99025" bIns="49500" anchor="t" anchorCtr="0">
            <a:noAutofit/>
          </a:bodyPr>
          <a:lstStyle/>
          <a:p>
            <a:pPr marL="0" lvl="0" indent="0" algn="l" rtl="0">
              <a:spcBef>
                <a:spcPts val="360"/>
              </a:spcBef>
              <a:spcAft>
                <a:spcPts val="0"/>
              </a:spcAft>
              <a:buNone/>
            </a:pPr>
            <a:endParaRPr/>
          </a:p>
        </p:txBody>
      </p:sp>
      <p:sp>
        <p:nvSpPr>
          <p:cNvPr id="365" name="Google Shape;365;p39:notes"/>
          <p:cNvSpPr>
            <a:spLocks noGrp="1" noRot="1" noChangeAspect="1"/>
          </p:cNvSpPr>
          <p:nvPr>
            <p:ph type="sldImg" idx="2"/>
          </p:nvPr>
        </p:nvSpPr>
        <p:spPr>
          <a:xfrm>
            <a:off x="993775" y="766763"/>
            <a:ext cx="5114925" cy="383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4:notes"/>
          <p:cNvSpPr txBox="1">
            <a:spLocks noGrp="1"/>
          </p:cNvSpPr>
          <p:nvPr>
            <p:ph type="body" idx="1"/>
          </p:nvPr>
        </p:nvSpPr>
        <p:spPr>
          <a:xfrm>
            <a:off x="709612" y="4859338"/>
            <a:ext cx="5683250" cy="4605338"/>
          </a:xfrm>
          <a:prstGeom prst="rect">
            <a:avLst/>
          </a:prstGeom>
        </p:spPr>
        <p:txBody>
          <a:bodyPr spcFirstLastPara="1" wrap="square" lIns="99025" tIns="49500" rIns="99025" bIns="49500" anchor="t" anchorCtr="0">
            <a:noAutofit/>
          </a:bodyPr>
          <a:lstStyle/>
          <a:p>
            <a:pPr marL="0" lvl="0" indent="0" algn="l" rtl="0">
              <a:spcBef>
                <a:spcPts val="360"/>
              </a:spcBef>
              <a:spcAft>
                <a:spcPts val="0"/>
              </a:spcAft>
              <a:buNone/>
            </a:pPr>
            <a:endParaRPr/>
          </a:p>
        </p:txBody>
      </p:sp>
      <p:sp>
        <p:nvSpPr>
          <p:cNvPr id="142" name="Google Shape;142;p4:notes"/>
          <p:cNvSpPr>
            <a:spLocks noGrp="1" noRot="1" noChangeAspect="1"/>
          </p:cNvSpPr>
          <p:nvPr>
            <p:ph type="sldImg" idx="2"/>
          </p:nvPr>
        </p:nvSpPr>
        <p:spPr>
          <a:xfrm>
            <a:off x="993775" y="766763"/>
            <a:ext cx="5114925" cy="383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p40:notes"/>
          <p:cNvSpPr txBox="1">
            <a:spLocks noGrp="1"/>
          </p:cNvSpPr>
          <p:nvPr>
            <p:ph type="body" idx="1"/>
          </p:nvPr>
        </p:nvSpPr>
        <p:spPr>
          <a:xfrm>
            <a:off x="709612" y="4859338"/>
            <a:ext cx="5683250" cy="4605338"/>
          </a:xfrm>
          <a:prstGeom prst="rect">
            <a:avLst/>
          </a:prstGeom>
        </p:spPr>
        <p:txBody>
          <a:bodyPr spcFirstLastPara="1" wrap="square" lIns="99025" tIns="49500" rIns="99025" bIns="49500" anchor="t" anchorCtr="0">
            <a:noAutofit/>
          </a:bodyPr>
          <a:lstStyle/>
          <a:p>
            <a:pPr marL="0" lvl="0" indent="0" algn="l" rtl="0">
              <a:spcBef>
                <a:spcPts val="360"/>
              </a:spcBef>
              <a:spcAft>
                <a:spcPts val="0"/>
              </a:spcAft>
              <a:buNone/>
            </a:pPr>
            <a:endParaRPr/>
          </a:p>
        </p:txBody>
      </p:sp>
      <p:sp>
        <p:nvSpPr>
          <p:cNvPr id="371" name="Google Shape;371;p40:notes"/>
          <p:cNvSpPr>
            <a:spLocks noGrp="1" noRot="1" noChangeAspect="1"/>
          </p:cNvSpPr>
          <p:nvPr>
            <p:ph type="sldImg" idx="2"/>
          </p:nvPr>
        </p:nvSpPr>
        <p:spPr>
          <a:xfrm>
            <a:off x="993775" y="766763"/>
            <a:ext cx="5114925" cy="383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p41:notes"/>
          <p:cNvSpPr txBox="1">
            <a:spLocks noGrp="1"/>
          </p:cNvSpPr>
          <p:nvPr>
            <p:ph type="body" idx="1"/>
          </p:nvPr>
        </p:nvSpPr>
        <p:spPr>
          <a:xfrm>
            <a:off x="709612" y="4859338"/>
            <a:ext cx="5683250" cy="4605338"/>
          </a:xfrm>
          <a:prstGeom prst="rect">
            <a:avLst/>
          </a:prstGeom>
        </p:spPr>
        <p:txBody>
          <a:bodyPr spcFirstLastPara="1" wrap="square" lIns="99025" tIns="49500" rIns="99025" bIns="49500" anchor="t" anchorCtr="0">
            <a:noAutofit/>
          </a:bodyPr>
          <a:lstStyle/>
          <a:p>
            <a:pPr marL="0" lvl="0" indent="0" algn="l" rtl="0">
              <a:spcBef>
                <a:spcPts val="360"/>
              </a:spcBef>
              <a:spcAft>
                <a:spcPts val="0"/>
              </a:spcAft>
              <a:buNone/>
            </a:pPr>
            <a:endParaRPr/>
          </a:p>
        </p:txBody>
      </p:sp>
      <p:sp>
        <p:nvSpPr>
          <p:cNvPr id="378" name="Google Shape;378;p41:notes"/>
          <p:cNvSpPr>
            <a:spLocks noGrp="1" noRot="1" noChangeAspect="1"/>
          </p:cNvSpPr>
          <p:nvPr>
            <p:ph type="sldImg" idx="2"/>
          </p:nvPr>
        </p:nvSpPr>
        <p:spPr>
          <a:xfrm>
            <a:off x="993775" y="766763"/>
            <a:ext cx="5114925" cy="383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p42:notes"/>
          <p:cNvSpPr txBox="1">
            <a:spLocks noGrp="1"/>
          </p:cNvSpPr>
          <p:nvPr>
            <p:ph type="body" idx="1"/>
          </p:nvPr>
        </p:nvSpPr>
        <p:spPr>
          <a:xfrm>
            <a:off x="709612" y="4859338"/>
            <a:ext cx="5683250" cy="4605338"/>
          </a:xfrm>
          <a:prstGeom prst="rect">
            <a:avLst/>
          </a:prstGeom>
        </p:spPr>
        <p:txBody>
          <a:bodyPr spcFirstLastPara="1" wrap="square" lIns="99025" tIns="49500" rIns="99025" bIns="49500" anchor="t" anchorCtr="0">
            <a:noAutofit/>
          </a:bodyPr>
          <a:lstStyle/>
          <a:p>
            <a:pPr marL="0" lvl="0" indent="0" algn="l" rtl="0">
              <a:spcBef>
                <a:spcPts val="360"/>
              </a:spcBef>
              <a:spcAft>
                <a:spcPts val="0"/>
              </a:spcAft>
              <a:buNone/>
            </a:pPr>
            <a:endParaRPr/>
          </a:p>
        </p:txBody>
      </p:sp>
      <p:sp>
        <p:nvSpPr>
          <p:cNvPr id="385" name="Google Shape;385;p42:notes"/>
          <p:cNvSpPr>
            <a:spLocks noGrp="1" noRot="1" noChangeAspect="1"/>
          </p:cNvSpPr>
          <p:nvPr>
            <p:ph type="sldImg" idx="2"/>
          </p:nvPr>
        </p:nvSpPr>
        <p:spPr>
          <a:xfrm>
            <a:off x="993775" y="766763"/>
            <a:ext cx="5114925" cy="383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p43:notes"/>
          <p:cNvSpPr txBox="1">
            <a:spLocks noGrp="1"/>
          </p:cNvSpPr>
          <p:nvPr>
            <p:ph type="body" idx="1"/>
          </p:nvPr>
        </p:nvSpPr>
        <p:spPr>
          <a:xfrm>
            <a:off x="709612" y="4859338"/>
            <a:ext cx="5683250" cy="4605338"/>
          </a:xfrm>
          <a:prstGeom prst="rect">
            <a:avLst/>
          </a:prstGeom>
        </p:spPr>
        <p:txBody>
          <a:bodyPr spcFirstLastPara="1" wrap="square" lIns="99025" tIns="49500" rIns="99025" bIns="49500" anchor="t" anchorCtr="0">
            <a:noAutofit/>
          </a:bodyPr>
          <a:lstStyle/>
          <a:p>
            <a:pPr marL="0" lvl="0" indent="0" algn="l" rtl="0">
              <a:spcBef>
                <a:spcPts val="360"/>
              </a:spcBef>
              <a:spcAft>
                <a:spcPts val="0"/>
              </a:spcAft>
              <a:buNone/>
            </a:pPr>
            <a:endParaRPr/>
          </a:p>
        </p:txBody>
      </p:sp>
      <p:sp>
        <p:nvSpPr>
          <p:cNvPr id="391" name="Google Shape;391;p43:notes"/>
          <p:cNvSpPr>
            <a:spLocks noGrp="1" noRot="1" noChangeAspect="1"/>
          </p:cNvSpPr>
          <p:nvPr>
            <p:ph type="sldImg" idx="2"/>
          </p:nvPr>
        </p:nvSpPr>
        <p:spPr>
          <a:xfrm>
            <a:off x="993775" y="766763"/>
            <a:ext cx="5114925" cy="383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p44:notes"/>
          <p:cNvSpPr txBox="1">
            <a:spLocks noGrp="1"/>
          </p:cNvSpPr>
          <p:nvPr>
            <p:ph type="body" idx="1"/>
          </p:nvPr>
        </p:nvSpPr>
        <p:spPr>
          <a:xfrm>
            <a:off x="709612" y="4859338"/>
            <a:ext cx="5683250" cy="4605338"/>
          </a:xfrm>
          <a:prstGeom prst="rect">
            <a:avLst/>
          </a:prstGeom>
        </p:spPr>
        <p:txBody>
          <a:bodyPr spcFirstLastPara="1" wrap="square" lIns="99025" tIns="49500" rIns="99025" bIns="49500" anchor="t" anchorCtr="0">
            <a:noAutofit/>
          </a:bodyPr>
          <a:lstStyle/>
          <a:p>
            <a:pPr marL="0" lvl="0" indent="0" algn="l" rtl="0">
              <a:spcBef>
                <a:spcPts val="360"/>
              </a:spcBef>
              <a:spcAft>
                <a:spcPts val="0"/>
              </a:spcAft>
              <a:buNone/>
            </a:pPr>
            <a:endParaRPr/>
          </a:p>
        </p:txBody>
      </p:sp>
      <p:sp>
        <p:nvSpPr>
          <p:cNvPr id="399" name="Google Shape;399;p44:notes"/>
          <p:cNvSpPr>
            <a:spLocks noGrp="1" noRot="1" noChangeAspect="1"/>
          </p:cNvSpPr>
          <p:nvPr>
            <p:ph type="sldImg" idx="2"/>
          </p:nvPr>
        </p:nvSpPr>
        <p:spPr>
          <a:xfrm>
            <a:off x="993775" y="766763"/>
            <a:ext cx="5114925" cy="383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p45:notes"/>
          <p:cNvSpPr txBox="1">
            <a:spLocks noGrp="1"/>
          </p:cNvSpPr>
          <p:nvPr>
            <p:ph type="body" idx="1"/>
          </p:nvPr>
        </p:nvSpPr>
        <p:spPr>
          <a:xfrm>
            <a:off x="709612" y="4859338"/>
            <a:ext cx="5683250" cy="4605338"/>
          </a:xfrm>
          <a:prstGeom prst="rect">
            <a:avLst/>
          </a:prstGeom>
        </p:spPr>
        <p:txBody>
          <a:bodyPr spcFirstLastPara="1" wrap="square" lIns="99025" tIns="49500" rIns="99025" bIns="49500" anchor="t" anchorCtr="0">
            <a:noAutofit/>
          </a:bodyPr>
          <a:lstStyle/>
          <a:p>
            <a:pPr marL="0" lvl="0" indent="0" algn="l" rtl="0">
              <a:spcBef>
                <a:spcPts val="360"/>
              </a:spcBef>
              <a:spcAft>
                <a:spcPts val="0"/>
              </a:spcAft>
              <a:buNone/>
            </a:pPr>
            <a:endParaRPr/>
          </a:p>
        </p:txBody>
      </p:sp>
      <p:sp>
        <p:nvSpPr>
          <p:cNvPr id="404" name="Google Shape;404;p45:notes"/>
          <p:cNvSpPr>
            <a:spLocks noGrp="1" noRot="1" noChangeAspect="1"/>
          </p:cNvSpPr>
          <p:nvPr>
            <p:ph type="sldImg" idx="2"/>
          </p:nvPr>
        </p:nvSpPr>
        <p:spPr>
          <a:xfrm>
            <a:off x="993775" y="766763"/>
            <a:ext cx="5114925" cy="383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p46:notes"/>
          <p:cNvSpPr txBox="1">
            <a:spLocks noGrp="1"/>
          </p:cNvSpPr>
          <p:nvPr>
            <p:ph type="body" idx="1"/>
          </p:nvPr>
        </p:nvSpPr>
        <p:spPr>
          <a:xfrm>
            <a:off x="709612" y="4859338"/>
            <a:ext cx="5683250" cy="4605338"/>
          </a:xfrm>
          <a:prstGeom prst="rect">
            <a:avLst/>
          </a:prstGeom>
        </p:spPr>
        <p:txBody>
          <a:bodyPr spcFirstLastPara="1" wrap="square" lIns="99025" tIns="49500" rIns="99025" bIns="49500" anchor="t" anchorCtr="0">
            <a:noAutofit/>
          </a:bodyPr>
          <a:lstStyle/>
          <a:p>
            <a:pPr marL="0" lvl="0" indent="0" algn="l" rtl="0">
              <a:spcBef>
                <a:spcPts val="360"/>
              </a:spcBef>
              <a:spcAft>
                <a:spcPts val="0"/>
              </a:spcAft>
              <a:buNone/>
            </a:pPr>
            <a:endParaRPr/>
          </a:p>
        </p:txBody>
      </p:sp>
      <p:sp>
        <p:nvSpPr>
          <p:cNvPr id="410" name="Google Shape;410;p46:notes"/>
          <p:cNvSpPr>
            <a:spLocks noGrp="1" noRot="1" noChangeAspect="1"/>
          </p:cNvSpPr>
          <p:nvPr>
            <p:ph type="sldImg" idx="2"/>
          </p:nvPr>
        </p:nvSpPr>
        <p:spPr>
          <a:xfrm>
            <a:off x="993775" y="766763"/>
            <a:ext cx="5114925" cy="383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p47:notes"/>
          <p:cNvSpPr txBox="1">
            <a:spLocks noGrp="1"/>
          </p:cNvSpPr>
          <p:nvPr>
            <p:ph type="body" idx="1"/>
          </p:nvPr>
        </p:nvSpPr>
        <p:spPr>
          <a:xfrm>
            <a:off x="709612" y="4859338"/>
            <a:ext cx="5683250" cy="4605338"/>
          </a:xfrm>
          <a:prstGeom prst="rect">
            <a:avLst/>
          </a:prstGeom>
        </p:spPr>
        <p:txBody>
          <a:bodyPr spcFirstLastPara="1" wrap="square" lIns="99025" tIns="49500" rIns="99025" bIns="49500" anchor="t" anchorCtr="0">
            <a:noAutofit/>
          </a:bodyPr>
          <a:lstStyle/>
          <a:p>
            <a:pPr marL="0" lvl="0" indent="0" algn="l" rtl="0">
              <a:spcBef>
                <a:spcPts val="360"/>
              </a:spcBef>
              <a:spcAft>
                <a:spcPts val="0"/>
              </a:spcAft>
              <a:buNone/>
            </a:pPr>
            <a:endParaRPr/>
          </a:p>
        </p:txBody>
      </p:sp>
      <p:sp>
        <p:nvSpPr>
          <p:cNvPr id="420" name="Google Shape;420;p47:notes"/>
          <p:cNvSpPr>
            <a:spLocks noGrp="1" noRot="1" noChangeAspect="1"/>
          </p:cNvSpPr>
          <p:nvPr>
            <p:ph type="sldImg" idx="2"/>
          </p:nvPr>
        </p:nvSpPr>
        <p:spPr>
          <a:xfrm>
            <a:off x="993775" y="766763"/>
            <a:ext cx="5114925" cy="383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p48:notes"/>
          <p:cNvSpPr txBox="1">
            <a:spLocks noGrp="1"/>
          </p:cNvSpPr>
          <p:nvPr>
            <p:ph type="body" idx="1"/>
          </p:nvPr>
        </p:nvSpPr>
        <p:spPr>
          <a:xfrm>
            <a:off x="709612" y="4859338"/>
            <a:ext cx="5683250" cy="4605338"/>
          </a:xfrm>
          <a:prstGeom prst="rect">
            <a:avLst/>
          </a:prstGeom>
        </p:spPr>
        <p:txBody>
          <a:bodyPr spcFirstLastPara="1" wrap="square" lIns="99025" tIns="49500" rIns="99025" bIns="49500" anchor="t" anchorCtr="0">
            <a:noAutofit/>
          </a:bodyPr>
          <a:lstStyle/>
          <a:p>
            <a:pPr marL="0" lvl="0" indent="0" algn="l" rtl="0">
              <a:spcBef>
                <a:spcPts val="360"/>
              </a:spcBef>
              <a:spcAft>
                <a:spcPts val="0"/>
              </a:spcAft>
              <a:buNone/>
            </a:pPr>
            <a:endParaRPr/>
          </a:p>
        </p:txBody>
      </p:sp>
      <p:sp>
        <p:nvSpPr>
          <p:cNvPr id="429" name="Google Shape;429;p48:notes"/>
          <p:cNvSpPr>
            <a:spLocks noGrp="1" noRot="1" noChangeAspect="1"/>
          </p:cNvSpPr>
          <p:nvPr>
            <p:ph type="sldImg" idx="2"/>
          </p:nvPr>
        </p:nvSpPr>
        <p:spPr>
          <a:xfrm>
            <a:off x="993775" y="766763"/>
            <a:ext cx="5114925" cy="383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
        <p:cNvGrpSpPr/>
        <p:nvPr/>
      </p:nvGrpSpPr>
      <p:grpSpPr>
        <a:xfrm>
          <a:off x="0" y="0"/>
          <a:ext cx="0" cy="0"/>
          <a:chOff x="0" y="0"/>
          <a:chExt cx="0" cy="0"/>
        </a:xfrm>
      </p:grpSpPr>
      <p:sp>
        <p:nvSpPr>
          <p:cNvPr id="434" name="Google Shape;434;p49:notes"/>
          <p:cNvSpPr txBox="1">
            <a:spLocks noGrp="1"/>
          </p:cNvSpPr>
          <p:nvPr>
            <p:ph type="body" idx="1"/>
          </p:nvPr>
        </p:nvSpPr>
        <p:spPr>
          <a:xfrm>
            <a:off x="709612" y="4859338"/>
            <a:ext cx="5683250" cy="4605338"/>
          </a:xfrm>
          <a:prstGeom prst="rect">
            <a:avLst/>
          </a:prstGeom>
        </p:spPr>
        <p:txBody>
          <a:bodyPr spcFirstLastPara="1" wrap="square" lIns="99025" tIns="49500" rIns="99025" bIns="49500" anchor="t" anchorCtr="0">
            <a:noAutofit/>
          </a:bodyPr>
          <a:lstStyle/>
          <a:p>
            <a:pPr marL="0" lvl="0" indent="0" algn="l" rtl="0">
              <a:spcBef>
                <a:spcPts val="360"/>
              </a:spcBef>
              <a:spcAft>
                <a:spcPts val="0"/>
              </a:spcAft>
              <a:buNone/>
            </a:pPr>
            <a:endParaRPr/>
          </a:p>
        </p:txBody>
      </p:sp>
      <p:sp>
        <p:nvSpPr>
          <p:cNvPr id="435" name="Google Shape;435;p49:notes"/>
          <p:cNvSpPr>
            <a:spLocks noGrp="1" noRot="1" noChangeAspect="1"/>
          </p:cNvSpPr>
          <p:nvPr>
            <p:ph type="sldImg" idx="2"/>
          </p:nvPr>
        </p:nvSpPr>
        <p:spPr>
          <a:xfrm>
            <a:off x="993775" y="766763"/>
            <a:ext cx="5114925" cy="383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p5:notes"/>
          <p:cNvSpPr txBox="1">
            <a:spLocks noGrp="1"/>
          </p:cNvSpPr>
          <p:nvPr>
            <p:ph type="body" idx="1"/>
          </p:nvPr>
        </p:nvSpPr>
        <p:spPr>
          <a:xfrm>
            <a:off x="709612" y="4859338"/>
            <a:ext cx="5683250" cy="4605338"/>
          </a:xfrm>
          <a:prstGeom prst="rect">
            <a:avLst/>
          </a:prstGeom>
        </p:spPr>
        <p:txBody>
          <a:bodyPr spcFirstLastPara="1" wrap="square" lIns="99025" tIns="49500" rIns="99025" bIns="49500" anchor="t" anchorCtr="0">
            <a:noAutofit/>
          </a:bodyPr>
          <a:lstStyle/>
          <a:p>
            <a:pPr marL="0" lvl="0" indent="0" algn="l" rtl="0">
              <a:spcBef>
                <a:spcPts val="360"/>
              </a:spcBef>
              <a:spcAft>
                <a:spcPts val="0"/>
              </a:spcAft>
              <a:buNone/>
            </a:pPr>
            <a:endParaRPr/>
          </a:p>
        </p:txBody>
      </p:sp>
      <p:sp>
        <p:nvSpPr>
          <p:cNvPr id="148" name="Google Shape;148;p5:notes"/>
          <p:cNvSpPr>
            <a:spLocks noGrp="1" noRot="1" noChangeAspect="1"/>
          </p:cNvSpPr>
          <p:nvPr>
            <p:ph type="sldImg" idx="2"/>
          </p:nvPr>
        </p:nvSpPr>
        <p:spPr>
          <a:xfrm>
            <a:off x="993775" y="766763"/>
            <a:ext cx="5114925" cy="383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p:cNvGrpSpPr/>
        <p:nvPr/>
      </p:nvGrpSpPr>
      <p:grpSpPr>
        <a:xfrm>
          <a:off x="0" y="0"/>
          <a:ext cx="0" cy="0"/>
          <a:chOff x="0" y="0"/>
          <a:chExt cx="0" cy="0"/>
        </a:xfrm>
      </p:grpSpPr>
      <p:sp>
        <p:nvSpPr>
          <p:cNvPr id="440" name="Google Shape;440;p50:notes"/>
          <p:cNvSpPr txBox="1">
            <a:spLocks noGrp="1"/>
          </p:cNvSpPr>
          <p:nvPr>
            <p:ph type="body" idx="1"/>
          </p:nvPr>
        </p:nvSpPr>
        <p:spPr>
          <a:xfrm>
            <a:off x="709612" y="4859338"/>
            <a:ext cx="5683250" cy="4605338"/>
          </a:xfrm>
          <a:prstGeom prst="rect">
            <a:avLst/>
          </a:prstGeom>
        </p:spPr>
        <p:txBody>
          <a:bodyPr spcFirstLastPara="1" wrap="square" lIns="99025" tIns="49500" rIns="99025" bIns="49500" anchor="t" anchorCtr="0">
            <a:noAutofit/>
          </a:bodyPr>
          <a:lstStyle/>
          <a:p>
            <a:pPr marL="0" lvl="0" indent="0" algn="l" rtl="0">
              <a:spcBef>
                <a:spcPts val="360"/>
              </a:spcBef>
              <a:spcAft>
                <a:spcPts val="0"/>
              </a:spcAft>
              <a:buNone/>
            </a:pPr>
            <a:endParaRPr/>
          </a:p>
        </p:txBody>
      </p:sp>
      <p:sp>
        <p:nvSpPr>
          <p:cNvPr id="441" name="Google Shape;441;p50:notes"/>
          <p:cNvSpPr>
            <a:spLocks noGrp="1" noRot="1" noChangeAspect="1"/>
          </p:cNvSpPr>
          <p:nvPr>
            <p:ph type="sldImg" idx="2"/>
          </p:nvPr>
        </p:nvSpPr>
        <p:spPr>
          <a:xfrm>
            <a:off x="993775" y="766763"/>
            <a:ext cx="5114925" cy="383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p51:notes"/>
          <p:cNvSpPr txBox="1">
            <a:spLocks noGrp="1"/>
          </p:cNvSpPr>
          <p:nvPr>
            <p:ph type="body" idx="1"/>
          </p:nvPr>
        </p:nvSpPr>
        <p:spPr>
          <a:xfrm>
            <a:off x="709612" y="4859338"/>
            <a:ext cx="5683250" cy="4605338"/>
          </a:xfrm>
          <a:prstGeom prst="rect">
            <a:avLst/>
          </a:prstGeom>
        </p:spPr>
        <p:txBody>
          <a:bodyPr spcFirstLastPara="1" wrap="square" lIns="99025" tIns="49500" rIns="99025" bIns="49500" anchor="t" anchorCtr="0">
            <a:noAutofit/>
          </a:bodyPr>
          <a:lstStyle/>
          <a:p>
            <a:pPr marL="0" lvl="0" indent="0" algn="l" rtl="0">
              <a:spcBef>
                <a:spcPts val="360"/>
              </a:spcBef>
              <a:spcAft>
                <a:spcPts val="0"/>
              </a:spcAft>
              <a:buNone/>
            </a:pPr>
            <a:endParaRPr/>
          </a:p>
        </p:txBody>
      </p:sp>
      <p:sp>
        <p:nvSpPr>
          <p:cNvPr id="447" name="Google Shape;447;p51:notes"/>
          <p:cNvSpPr>
            <a:spLocks noGrp="1" noRot="1" noChangeAspect="1"/>
          </p:cNvSpPr>
          <p:nvPr>
            <p:ph type="sldImg" idx="2"/>
          </p:nvPr>
        </p:nvSpPr>
        <p:spPr>
          <a:xfrm>
            <a:off x="993775" y="766763"/>
            <a:ext cx="5114925" cy="383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p52:notes"/>
          <p:cNvSpPr txBox="1">
            <a:spLocks noGrp="1"/>
          </p:cNvSpPr>
          <p:nvPr>
            <p:ph type="body" idx="1"/>
          </p:nvPr>
        </p:nvSpPr>
        <p:spPr>
          <a:xfrm>
            <a:off x="709612" y="4859338"/>
            <a:ext cx="5683250" cy="4605338"/>
          </a:xfrm>
          <a:prstGeom prst="rect">
            <a:avLst/>
          </a:prstGeom>
        </p:spPr>
        <p:txBody>
          <a:bodyPr spcFirstLastPara="1" wrap="square" lIns="99025" tIns="49500" rIns="99025" bIns="49500" anchor="t" anchorCtr="0">
            <a:noAutofit/>
          </a:bodyPr>
          <a:lstStyle/>
          <a:p>
            <a:pPr marL="0" lvl="0" indent="0" algn="l" rtl="0">
              <a:spcBef>
                <a:spcPts val="360"/>
              </a:spcBef>
              <a:spcAft>
                <a:spcPts val="0"/>
              </a:spcAft>
              <a:buNone/>
            </a:pPr>
            <a:endParaRPr/>
          </a:p>
        </p:txBody>
      </p:sp>
      <p:sp>
        <p:nvSpPr>
          <p:cNvPr id="454" name="Google Shape;454;p52:notes"/>
          <p:cNvSpPr>
            <a:spLocks noGrp="1" noRot="1" noChangeAspect="1"/>
          </p:cNvSpPr>
          <p:nvPr>
            <p:ph type="sldImg" idx="2"/>
          </p:nvPr>
        </p:nvSpPr>
        <p:spPr>
          <a:xfrm>
            <a:off x="993775" y="766763"/>
            <a:ext cx="5114925" cy="383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p:cNvGrpSpPr/>
        <p:nvPr/>
      </p:nvGrpSpPr>
      <p:grpSpPr>
        <a:xfrm>
          <a:off x="0" y="0"/>
          <a:ext cx="0" cy="0"/>
          <a:chOff x="0" y="0"/>
          <a:chExt cx="0" cy="0"/>
        </a:xfrm>
      </p:grpSpPr>
      <p:sp>
        <p:nvSpPr>
          <p:cNvPr id="460" name="Google Shape;460;p53:notes"/>
          <p:cNvSpPr txBox="1">
            <a:spLocks noGrp="1"/>
          </p:cNvSpPr>
          <p:nvPr>
            <p:ph type="body" idx="1"/>
          </p:nvPr>
        </p:nvSpPr>
        <p:spPr>
          <a:xfrm>
            <a:off x="709612" y="4859338"/>
            <a:ext cx="5683250" cy="4605338"/>
          </a:xfrm>
          <a:prstGeom prst="rect">
            <a:avLst/>
          </a:prstGeom>
        </p:spPr>
        <p:txBody>
          <a:bodyPr spcFirstLastPara="1" wrap="square" lIns="99025" tIns="49500" rIns="99025" bIns="49500" anchor="t" anchorCtr="0">
            <a:noAutofit/>
          </a:bodyPr>
          <a:lstStyle/>
          <a:p>
            <a:pPr marL="0" lvl="0" indent="0" algn="l" rtl="0">
              <a:spcBef>
                <a:spcPts val="360"/>
              </a:spcBef>
              <a:spcAft>
                <a:spcPts val="0"/>
              </a:spcAft>
              <a:buNone/>
            </a:pPr>
            <a:endParaRPr/>
          </a:p>
        </p:txBody>
      </p:sp>
      <p:sp>
        <p:nvSpPr>
          <p:cNvPr id="461" name="Google Shape;461;p53:notes"/>
          <p:cNvSpPr>
            <a:spLocks noGrp="1" noRot="1" noChangeAspect="1"/>
          </p:cNvSpPr>
          <p:nvPr>
            <p:ph type="sldImg" idx="2"/>
          </p:nvPr>
        </p:nvSpPr>
        <p:spPr>
          <a:xfrm>
            <a:off x="993775" y="766763"/>
            <a:ext cx="5114925" cy="383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Google Shape;467;p54:notes"/>
          <p:cNvSpPr txBox="1">
            <a:spLocks noGrp="1"/>
          </p:cNvSpPr>
          <p:nvPr>
            <p:ph type="body" idx="1"/>
          </p:nvPr>
        </p:nvSpPr>
        <p:spPr>
          <a:xfrm>
            <a:off x="709612" y="4859338"/>
            <a:ext cx="5683250" cy="4605338"/>
          </a:xfrm>
          <a:prstGeom prst="rect">
            <a:avLst/>
          </a:prstGeom>
        </p:spPr>
        <p:txBody>
          <a:bodyPr spcFirstLastPara="1" wrap="square" lIns="99025" tIns="49500" rIns="99025" bIns="49500" anchor="t" anchorCtr="0">
            <a:noAutofit/>
          </a:bodyPr>
          <a:lstStyle/>
          <a:p>
            <a:pPr marL="0" lvl="0" indent="0" algn="l" rtl="0">
              <a:spcBef>
                <a:spcPts val="360"/>
              </a:spcBef>
              <a:spcAft>
                <a:spcPts val="0"/>
              </a:spcAft>
              <a:buNone/>
            </a:pPr>
            <a:endParaRPr/>
          </a:p>
        </p:txBody>
      </p:sp>
      <p:sp>
        <p:nvSpPr>
          <p:cNvPr id="468" name="Google Shape;468;p54:notes"/>
          <p:cNvSpPr>
            <a:spLocks noGrp="1" noRot="1" noChangeAspect="1"/>
          </p:cNvSpPr>
          <p:nvPr>
            <p:ph type="sldImg" idx="2"/>
          </p:nvPr>
        </p:nvSpPr>
        <p:spPr>
          <a:xfrm>
            <a:off x="993775" y="766763"/>
            <a:ext cx="5114925" cy="383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2"/>
        <p:cNvGrpSpPr/>
        <p:nvPr/>
      </p:nvGrpSpPr>
      <p:grpSpPr>
        <a:xfrm>
          <a:off x="0" y="0"/>
          <a:ext cx="0" cy="0"/>
          <a:chOff x="0" y="0"/>
          <a:chExt cx="0" cy="0"/>
        </a:xfrm>
      </p:grpSpPr>
      <p:sp>
        <p:nvSpPr>
          <p:cNvPr id="473" name="Google Shape;473;p55:notes"/>
          <p:cNvSpPr txBox="1">
            <a:spLocks noGrp="1"/>
          </p:cNvSpPr>
          <p:nvPr>
            <p:ph type="body" idx="1"/>
          </p:nvPr>
        </p:nvSpPr>
        <p:spPr>
          <a:xfrm>
            <a:off x="709612" y="4859338"/>
            <a:ext cx="5683250" cy="4605338"/>
          </a:xfrm>
          <a:prstGeom prst="rect">
            <a:avLst/>
          </a:prstGeom>
        </p:spPr>
        <p:txBody>
          <a:bodyPr spcFirstLastPara="1" wrap="square" lIns="99025" tIns="49500" rIns="99025" bIns="49500" anchor="t" anchorCtr="0">
            <a:noAutofit/>
          </a:bodyPr>
          <a:lstStyle/>
          <a:p>
            <a:pPr marL="0" lvl="0" indent="0" algn="l" rtl="0">
              <a:spcBef>
                <a:spcPts val="360"/>
              </a:spcBef>
              <a:spcAft>
                <a:spcPts val="0"/>
              </a:spcAft>
              <a:buNone/>
            </a:pPr>
            <a:endParaRPr/>
          </a:p>
        </p:txBody>
      </p:sp>
      <p:sp>
        <p:nvSpPr>
          <p:cNvPr id="474" name="Google Shape;474;p55:notes"/>
          <p:cNvSpPr>
            <a:spLocks noGrp="1" noRot="1" noChangeAspect="1"/>
          </p:cNvSpPr>
          <p:nvPr>
            <p:ph type="sldImg" idx="2"/>
          </p:nvPr>
        </p:nvSpPr>
        <p:spPr>
          <a:xfrm>
            <a:off x="993775" y="766763"/>
            <a:ext cx="5114925" cy="383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p56:notes"/>
          <p:cNvSpPr txBox="1">
            <a:spLocks noGrp="1"/>
          </p:cNvSpPr>
          <p:nvPr>
            <p:ph type="body" idx="1"/>
          </p:nvPr>
        </p:nvSpPr>
        <p:spPr>
          <a:xfrm>
            <a:off x="709612" y="4859338"/>
            <a:ext cx="5683250" cy="4605338"/>
          </a:xfrm>
          <a:prstGeom prst="rect">
            <a:avLst/>
          </a:prstGeom>
        </p:spPr>
        <p:txBody>
          <a:bodyPr spcFirstLastPara="1" wrap="square" lIns="99025" tIns="49500" rIns="99025" bIns="49500" anchor="t" anchorCtr="0">
            <a:noAutofit/>
          </a:bodyPr>
          <a:lstStyle/>
          <a:p>
            <a:pPr marL="0" lvl="0" indent="0" algn="l" rtl="0">
              <a:spcBef>
                <a:spcPts val="360"/>
              </a:spcBef>
              <a:spcAft>
                <a:spcPts val="0"/>
              </a:spcAft>
              <a:buNone/>
            </a:pPr>
            <a:endParaRPr/>
          </a:p>
        </p:txBody>
      </p:sp>
      <p:sp>
        <p:nvSpPr>
          <p:cNvPr id="480" name="Google Shape;480;p56:notes"/>
          <p:cNvSpPr>
            <a:spLocks noGrp="1" noRot="1" noChangeAspect="1"/>
          </p:cNvSpPr>
          <p:nvPr>
            <p:ph type="sldImg" idx="2"/>
          </p:nvPr>
        </p:nvSpPr>
        <p:spPr>
          <a:xfrm>
            <a:off x="993775" y="766763"/>
            <a:ext cx="5114925" cy="383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
        <p:cNvGrpSpPr/>
        <p:nvPr/>
      </p:nvGrpSpPr>
      <p:grpSpPr>
        <a:xfrm>
          <a:off x="0" y="0"/>
          <a:ext cx="0" cy="0"/>
          <a:chOff x="0" y="0"/>
          <a:chExt cx="0" cy="0"/>
        </a:xfrm>
      </p:grpSpPr>
      <p:sp>
        <p:nvSpPr>
          <p:cNvPr id="488" name="Google Shape;488;p57:notes"/>
          <p:cNvSpPr txBox="1">
            <a:spLocks noGrp="1"/>
          </p:cNvSpPr>
          <p:nvPr>
            <p:ph type="body" idx="1"/>
          </p:nvPr>
        </p:nvSpPr>
        <p:spPr>
          <a:xfrm>
            <a:off x="709612" y="4859338"/>
            <a:ext cx="5683250" cy="4605338"/>
          </a:xfrm>
          <a:prstGeom prst="rect">
            <a:avLst/>
          </a:prstGeom>
        </p:spPr>
        <p:txBody>
          <a:bodyPr spcFirstLastPara="1" wrap="square" lIns="99025" tIns="49500" rIns="99025" bIns="49500" anchor="t" anchorCtr="0">
            <a:noAutofit/>
          </a:bodyPr>
          <a:lstStyle/>
          <a:p>
            <a:pPr marL="0" lvl="0" indent="0" algn="l" rtl="0">
              <a:spcBef>
                <a:spcPts val="360"/>
              </a:spcBef>
              <a:spcAft>
                <a:spcPts val="0"/>
              </a:spcAft>
              <a:buNone/>
            </a:pPr>
            <a:endParaRPr/>
          </a:p>
        </p:txBody>
      </p:sp>
      <p:sp>
        <p:nvSpPr>
          <p:cNvPr id="489" name="Google Shape;489;p57:notes"/>
          <p:cNvSpPr>
            <a:spLocks noGrp="1" noRot="1" noChangeAspect="1"/>
          </p:cNvSpPr>
          <p:nvPr>
            <p:ph type="sldImg" idx="2"/>
          </p:nvPr>
        </p:nvSpPr>
        <p:spPr>
          <a:xfrm>
            <a:off x="993775" y="766763"/>
            <a:ext cx="5114925" cy="383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p:cNvGrpSpPr/>
        <p:nvPr/>
      </p:nvGrpSpPr>
      <p:grpSpPr>
        <a:xfrm>
          <a:off x="0" y="0"/>
          <a:ext cx="0" cy="0"/>
          <a:chOff x="0" y="0"/>
          <a:chExt cx="0" cy="0"/>
        </a:xfrm>
      </p:grpSpPr>
      <p:sp>
        <p:nvSpPr>
          <p:cNvPr id="497" name="Google Shape;497;p58:notes"/>
          <p:cNvSpPr txBox="1">
            <a:spLocks noGrp="1"/>
          </p:cNvSpPr>
          <p:nvPr>
            <p:ph type="body" idx="1"/>
          </p:nvPr>
        </p:nvSpPr>
        <p:spPr>
          <a:xfrm>
            <a:off x="709612" y="4859338"/>
            <a:ext cx="5683250" cy="4605338"/>
          </a:xfrm>
          <a:prstGeom prst="rect">
            <a:avLst/>
          </a:prstGeom>
        </p:spPr>
        <p:txBody>
          <a:bodyPr spcFirstLastPara="1" wrap="square" lIns="99025" tIns="49500" rIns="99025" bIns="49500" anchor="t" anchorCtr="0">
            <a:noAutofit/>
          </a:bodyPr>
          <a:lstStyle/>
          <a:p>
            <a:pPr marL="0" lvl="0" indent="0" algn="l" rtl="0">
              <a:spcBef>
                <a:spcPts val="360"/>
              </a:spcBef>
              <a:spcAft>
                <a:spcPts val="0"/>
              </a:spcAft>
              <a:buNone/>
            </a:pPr>
            <a:endParaRPr/>
          </a:p>
        </p:txBody>
      </p:sp>
      <p:sp>
        <p:nvSpPr>
          <p:cNvPr id="498" name="Google Shape;498;p58:notes"/>
          <p:cNvSpPr>
            <a:spLocks noGrp="1" noRot="1" noChangeAspect="1"/>
          </p:cNvSpPr>
          <p:nvPr>
            <p:ph type="sldImg" idx="2"/>
          </p:nvPr>
        </p:nvSpPr>
        <p:spPr>
          <a:xfrm>
            <a:off x="993775" y="766763"/>
            <a:ext cx="5114925" cy="383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3"/>
        <p:cNvGrpSpPr/>
        <p:nvPr/>
      </p:nvGrpSpPr>
      <p:grpSpPr>
        <a:xfrm>
          <a:off x="0" y="0"/>
          <a:ext cx="0" cy="0"/>
          <a:chOff x="0" y="0"/>
          <a:chExt cx="0" cy="0"/>
        </a:xfrm>
      </p:grpSpPr>
      <p:sp>
        <p:nvSpPr>
          <p:cNvPr id="504" name="Google Shape;504;p59:notes"/>
          <p:cNvSpPr>
            <a:spLocks noGrp="1" noRot="1" noChangeAspect="1"/>
          </p:cNvSpPr>
          <p:nvPr>
            <p:ph type="sldImg" idx="2"/>
          </p:nvPr>
        </p:nvSpPr>
        <p:spPr>
          <a:xfrm>
            <a:off x="993775" y="766763"/>
            <a:ext cx="5114925" cy="38369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05" name="Google Shape;505;p59:notes"/>
          <p:cNvSpPr txBox="1">
            <a:spLocks noGrp="1"/>
          </p:cNvSpPr>
          <p:nvPr>
            <p:ph type="body" idx="1"/>
          </p:nvPr>
        </p:nvSpPr>
        <p:spPr>
          <a:xfrm>
            <a:off x="709612" y="4859338"/>
            <a:ext cx="5683250" cy="4605338"/>
          </a:xfrm>
          <a:prstGeom prst="rect">
            <a:avLst/>
          </a:prstGeom>
          <a:noFill/>
          <a:ln>
            <a:noFill/>
          </a:ln>
        </p:spPr>
        <p:txBody>
          <a:bodyPr spcFirstLastPara="1" wrap="square" lIns="99025" tIns="49500" rIns="99025" bIns="49500" anchor="t" anchorCtr="0">
            <a:norm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506" name="Google Shape;506;p59:notes"/>
          <p:cNvSpPr txBox="1">
            <a:spLocks noGrp="1"/>
          </p:cNvSpPr>
          <p:nvPr>
            <p:ph type="sldNum" idx="12"/>
          </p:nvPr>
        </p:nvSpPr>
        <p:spPr>
          <a:xfrm>
            <a:off x="4022725" y="9718675"/>
            <a:ext cx="3078162" cy="511175"/>
          </a:xfrm>
          <a:prstGeom prst="rect">
            <a:avLst/>
          </a:prstGeom>
          <a:noFill/>
          <a:ln>
            <a:noFill/>
          </a:ln>
        </p:spPr>
        <p:txBody>
          <a:bodyPr spcFirstLastPara="1" wrap="square" lIns="99025" tIns="49500" rIns="99025" bIns="49500" anchor="b" anchorCtr="0">
            <a:noAutofit/>
          </a:bodyPr>
          <a:lstStyle/>
          <a:p>
            <a:pPr marL="0" lvl="0" indent="0" algn="r" rtl="0">
              <a:lnSpc>
                <a:spcPct val="100000"/>
              </a:lnSpc>
              <a:spcBef>
                <a:spcPts val="0"/>
              </a:spcBef>
              <a:spcAft>
                <a:spcPts val="0"/>
              </a:spcAft>
              <a:buClr>
                <a:schemeClr val="dk1"/>
              </a:buClr>
              <a:buSzPts val="1300"/>
              <a:buFont typeface="Calibri"/>
              <a:buNone/>
            </a:pPr>
            <a:fld id="{00000000-1234-1234-1234-123412341234}" type="slidenum">
              <a:rPr lang="en-IN" sz="1300">
                <a:latin typeface="Calibri"/>
                <a:ea typeface="Calibri"/>
                <a:cs typeface="Calibri"/>
                <a:sym typeface="Calibri"/>
              </a:rPr>
              <a:t>59</a:t>
            </a:fld>
            <a:endParaRPr sz="1300">
              <a:latin typeface="Calibri"/>
              <a:ea typeface="Calibri"/>
              <a:cs typeface="Calibri"/>
              <a:sym typeface="Calibri"/>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p6:notes"/>
          <p:cNvSpPr txBox="1">
            <a:spLocks noGrp="1"/>
          </p:cNvSpPr>
          <p:nvPr>
            <p:ph type="body" idx="1"/>
          </p:nvPr>
        </p:nvSpPr>
        <p:spPr>
          <a:xfrm>
            <a:off x="709612" y="4859338"/>
            <a:ext cx="5683250" cy="4605338"/>
          </a:xfrm>
          <a:prstGeom prst="rect">
            <a:avLst/>
          </a:prstGeom>
        </p:spPr>
        <p:txBody>
          <a:bodyPr spcFirstLastPara="1" wrap="square" lIns="99025" tIns="49500" rIns="99025" bIns="49500" anchor="t" anchorCtr="0">
            <a:noAutofit/>
          </a:bodyPr>
          <a:lstStyle/>
          <a:p>
            <a:pPr marL="0" lvl="0" indent="0" algn="l" rtl="0">
              <a:spcBef>
                <a:spcPts val="360"/>
              </a:spcBef>
              <a:spcAft>
                <a:spcPts val="0"/>
              </a:spcAft>
              <a:buNone/>
            </a:pPr>
            <a:endParaRPr/>
          </a:p>
        </p:txBody>
      </p:sp>
      <p:sp>
        <p:nvSpPr>
          <p:cNvPr id="155" name="Google Shape;155;p6:notes"/>
          <p:cNvSpPr>
            <a:spLocks noGrp="1" noRot="1" noChangeAspect="1"/>
          </p:cNvSpPr>
          <p:nvPr>
            <p:ph type="sldImg" idx="2"/>
          </p:nvPr>
        </p:nvSpPr>
        <p:spPr>
          <a:xfrm>
            <a:off x="993775" y="766763"/>
            <a:ext cx="5114925" cy="383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
        <p:cNvGrpSpPr/>
        <p:nvPr/>
      </p:nvGrpSpPr>
      <p:grpSpPr>
        <a:xfrm>
          <a:off x="0" y="0"/>
          <a:ext cx="0" cy="0"/>
          <a:chOff x="0" y="0"/>
          <a:chExt cx="0" cy="0"/>
        </a:xfrm>
      </p:grpSpPr>
      <p:sp>
        <p:nvSpPr>
          <p:cNvPr id="512" name="Google Shape;512;p60:notes"/>
          <p:cNvSpPr txBox="1">
            <a:spLocks noGrp="1"/>
          </p:cNvSpPr>
          <p:nvPr>
            <p:ph type="body" idx="1"/>
          </p:nvPr>
        </p:nvSpPr>
        <p:spPr>
          <a:xfrm>
            <a:off x="709612" y="4859338"/>
            <a:ext cx="5683250" cy="4605338"/>
          </a:xfrm>
          <a:prstGeom prst="rect">
            <a:avLst/>
          </a:prstGeom>
        </p:spPr>
        <p:txBody>
          <a:bodyPr spcFirstLastPara="1" wrap="square" lIns="99025" tIns="49500" rIns="99025" bIns="49500" anchor="t" anchorCtr="0">
            <a:noAutofit/>
          </a:bodyPr>
          <a:lstStyle/>
          <a:p>
            <a:pPr marL="0" lvl="0" indent="0" algn="l" rtl="0">
              <a:spcBef>
                <a:spcPts val="360"/>
              </a:spcBef>
              <a:spcAft>
                <a:spcPts val="0"/>
              </a:spcAft>
              <a:buNone/>
            </a:pPr>
            <a:endParaRPr/>
          </a:p>
        </p:txBody>
      </p:sp>
      <p:sp>
        <p:nvSpPr>
          <p:cNvPr id="513" name="Google Shape;513;p60:notes"/>
          <p:cNvSpPr>
            <a:spLocks noGrp="1" noRot="1" noChangeAspect="1"/>
          </p:cNvSpPr>
          <p:nvPr>
            <p:ph type="sldImg" idx="2"/>
          </p:nvPr>
        </p:nvSpPr>
        <p:spPr>
          <a:xfrm>
            <a:off x="993775" y="766763"/>
            <a:ext cx="5114925" cy="383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p:cNvGrpSpPr/>
        <p:nvPr/>
      </p:nvGrpSpPr>
      <p:grpSpPr>
        <a:xfrm>
          <a:off x="0" y="0"/>
          <a:ext cx="0" cy="0"/>
          <a:chOff x="0" y="0"/>
          <a:chExt cx="0" cy="0"/>
        </a:xfrm>
      </p:grpSpPr>
      <p:sp>
        <p:nvSpPr>
          <p:cNvPr id="519" name="Google Shape;519;p61:notes"/>
          <p:cNvSpPr txBox="1">
            <a:spLocks noGrp="1"/>
          </p:cNvSpPr>
          <p:nvPr>
            <p:ph type="body" idx="1"/>
          </p:nvPr>
        </p:nvSpPr>
        <p:spPr>
          <a:xfrm>
            <a:off x="709612" y="4859338"/>
            <a:ext cx="5683250" cy="4605338"/>
          </a:xfrm>
          <a:prstGeom prst="rect">
            <a:avLst/>
          </a:prstGeom>
        </p:spPr>
        <p:txBody>
          <a:bodyPr spcFirstLastPara="1" wrap="square" lIns="99025" tIns="49500" rIns="99025" bIns="49500" anchor="t" anchorCtr="0">
            <a:noAutofit/>
          </a:bodyPr>
          <a:lstStyle/>
          <a:p>
            <a:pPr marL="0" lvl="0" indent="0" algn="l" rtl="0">
              <a:spcBef>
                <a:spcPts val="360"/>
              </a:spcBef>
              <a:spcAft>
                <a:spcPts val="0"/>
              </a:spcAft>
              <a:buNone/>
            </a:pPr>
            <a:endParaRPr/>
          </a:p>
        </p:txBody>
      </p:sp>
      <p:sp>
        <p:nvSpPr>
          <p:cNvPr id="520" name="Google Shape;520;p61:notes"/>
          <p:cNvSpPr>
            <a:spLocks noGrp="1" noRot="1" noChangeAspect="1"/>
          </p:cNvSpPr>
          <p:nvPr>
            <p:ph type="sldImg" idx="2"/>
          </p:nvPr>
        </p:nvSpPr>
        <p:spPr>
          <a:xfrm>
            <a:off x="993775" y="766763"/>
            <a:ext cx="5114925" cy="383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4"/>
        <p:cNvGrpSpPr/>
        <p:nvPr/>
      </p:nvGrpSpPr>
      <p:grpSpPr>
        <a:xfrm>
          <a:off x="0" y="0"/>
          <a:ext cx="0" cy="0"/>
          <a:chOff x="0" y="0"/>
          <a:chExt cx="0" cy="0"/>
        </a:xfrm>
      </p:grpSpPr>
      <p:sp>
        <p:nvSpPr>
          <p:cNvPr id="525" name="Google Shape;525;p62:notes"/>
          <p:cNvSpPr txBox="1">
            <a:spLocks noGrp="1"/>
          </p:cNvSpPr>
          <p:nvPr>
            <p:ph type="body" idx="1"/>
          </p:nvPr>
        </p:nvSpPr>
        <p:spPr>
          <a:xfrm>
            <a:off x="709612" y="4859338"/>
            <a:ext cx="5683250" cy="4605338"/>
          </a:xfrm>
          <a:prstGeom prst="rect">
            <a:avLst/>
          </a:prstGeom>
        </p:spPr>
        <p:txBody>
          <a:bodyPr spcFirstLastPara="1" wrap="square" lIns="99025" tIns="49500" rIns="99025" bIns="49500" anchor="t" anchorCtr="0">
            <a:noAutofit/>
          </a:bodyPr>
          <a:lstStyle/>
          <a:p>
            <a:pPr marL="0" lvl="0" indent="0" algn="l" rtl="0">
              <a:spcBef>
                <a:spcPts val="360"/>
              </a:spcBef>
              <a:spcAft>
                <a:spcPts val="0"/>
              </a:spcAft>
              <a:buNone/>
            </a:pPr>
            <a:endParaRPr/>
          </a:p>
        </p:txBody>
      </p:sp>
      <p:sp>
        <p:nvSpPr>
          <p:cNvPr id="526" name="Google Shape;526;p62:notes"/>
          <p:cNvSpPr>
            <a:spLocks noGrp="1" noRot="1" noChangeAspect="1"/>
          </p:cNvSpPr>
          <p:nvPr>
            <p:ph type="sldImg" idx="2"/>
          </p:nvPr>
        </p:nvSpPr>
        <p:spPr>
          <a:xfrm>
            <a:off x="993775" y="766763"/>
            <a:ext cx="5114925" cy="383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
        <p:cNvGrpSpPr/>
        <p:nvPr/>
      </p:nvGrpSpPr>
      <p:grpSpPr>
        <a:xfrm>
          <a:off x="0" y="0"/>
          <a:ext cx="0" cy="0"/>
          <a:chOff x="0" y="0"/>
          <a:chExt cx="0" cy="0"/>
        </a:xfrm>
      </p:grpSpPr>
      <p:sp>
        <p:nvSpPr>
          <p:cNvPr id="531" name="Google Shape;531;p63:notes"/>
          <p:cNvSpPr txBox="1">
            <a:spLocks noGrp="1"/>
          </p:cNvSpPr>
          <p:nvPr>
            <p:ph type="body" idx="1"/>
          </p:nvPr>
        </p:nvSpPr>
        <p:spPr>
          <a:xfrm>
            <a:off x="709612" y="4859338"/>
            <a:ext cx="5683250" cy="4605338"/>
          </a:xfrm>
          <a:prstGeom prst="rect">
            <a:avLst/>
          </a:prstGeom>
        </p:spPr>
        <p:txBody>
          <a:bodyPr spcFirstLastPara="1" wrap="square" lIns="99025" tIns="49500" rIns="99025" bIns="49500" anchor="t" anchorCtr="0">
            <a:noAutofit/>
          </a:bodyPr>
          <a:lstStyle/>
          <a:p>
            <a:pPr marL="0" lvl="0" indent="0" algn="l" rtl="0">
              <a:spcBef>
                <a:spcPts val="360"/>
              </a:spcBef>
              <a:spcAft>
                <a:spcPts val="0"/>
              </a:spcAft>
              <a:buNone/>
            </a:pPr>
            <a:endParaRPr/>
          </a:p>
        </p:txBody>
      </p:sp>
      <p:sp>
        <p:nvSpPr>
          <p:cNvPr id="532" name="Google Shape;532;p63:notes"/>
          <p:cNvSpPr>
            <a:spLocks noGrp="1" noRot="1" noChangeAspect="1"/>
          </p:cNvSpPr>
          <p:nvPr>
            <p:ph type="sldImg" idx="2"/>
          </p:nvPr>
        </p:nvSpPr>
        <p:spPr>
          <a:xfrm>
            <a:off x="993775" y="766763"/>
            <a:ext cx="5114925" cy="383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p:cNvGrpSpPr/>
        <p:nvPr/>
      </p:nvGrpSpPr>
      <p:grpSpPr>
        <a:xfrm>
          <a:off x="0" y="0"/>
          <a:ext cx="0" cy="0"/>
          <a:chOff x="0" y="0"/>
          <a:chExt cx="0" cy="0"/>
        </a:xfrm>
      </p:grpSpPr>
      <p:sp>
        <p:nvSpPr>
          <p:cNvPr id="537" name="Google Shape;537;p64:notes"/>
          <p:cNvSpPr txBox="1">
            <a:spLocks noGrp="1"/>
          </p:cNvSpPr>
          <p:nvPr>
            <p:ph type="body" idx="1"/>
          </p:nvPr>
        </p:nvSpPr>
        <p:spPr>
          <a:xfrm>
            <a:off x="709612" y="4859338"/>
            <a:ext cx="5683250" cy="4605338"/>
          </a:xfrm>
          <a:prstGeom prst="rect">
            <a:avLst/>
          </a:prstGeom>
        </p:spPr>
        <p:txBody>
          <a:bodyPr spcFirstLastPara="1" wrap="square" lIns="99025" tIns="49500" rIns="99025" bIns="49500" anchor="t" anchorCtr="0">
            <a:noAutofit/>
          </a:bodyPr>
          <a:lstStyle/>
          <a:p>
            <a:pPr marL="0" lvl="0" indent="0" algn="l" rtl="0">
              <a:spcBef>
                <a:spcPts val="360"/>
              </a:spcBef>
              <a:spcAft>
                <a:spcPts val="0"/>
              </a:spcAft>
              <a:buNone/>
            </a:pPr>
            <a:endParaRPr/>
          </a:p>
        </p:txBody>
      </p:sp>
      <p:sp>
        <p:nvSpPr>
          <p:cNvPr id="538" name="Google Shape;538;p64:notes"/>
          <p:cNvSpPr>
            <a:spLocks noGrp="1" noRot="1" noChangeAspect="1"/>
          </p:cNvSpPr>
          <p:nvPr>
            <p:ph type="sldImg" idx="2"/>
          </p:nvPr>
        </p:nvSpPr>
        <p:spPr>
          <a:xfrm>
            <a:off x="993775" y="766763"/>
            <a:ext cx="5114925" cy="383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2"/>
        <p:cNvGrpSpPr/>
        <p:nvPr/>
      </p:nvGrpSpPr>
      <p:grpSpPr>
        <a:xfrm>
          <a:off x="0" y="0"/>
          <a:ext cx="0" cy="0"/>
          <a:chOff x="0" y="0"/>
          <a:chExt cx="0" cy="0"/>
        </a:xfrm>
      </p:grpSpPr>
      <p:sp>
        <p:nvSpPr>
          <p:cNvPr id="543" name="Google Shape;543;p65:notes"/>
          <p:cNvSpPr txBox="1">
            <a:spLocks noGrp="1"/>
          </p:cNvSpPr>
          <p:nvPr>
            <p:ph type="body" idx="1"/>
          </p:nvPr>
        </p:nvSpPr>
        <p:spPr>
          <a:xfrm>
            <a:off x="709612" y="4859338"/>
            <a:ext cx="5683250" cy="4605338"/>
          </a:xfrm>
          <a:prstGeom prst="rect">
            <a:avLst/>
          </a:prstGeom>
        </p:spPr>
        <p:txBody>
          <a:bodyPr spcFirstLastPara="1" wrap="square" lIns="99025" tIns="49500" rIns="99025" bIns="49500" anchor="t" anchorCtr="0">
            <a:noAutofit/>
          </a:bodyPr>
          <a:lstStyle/>
          <a:p>
            <a:pPr marL="0" lvl="0" indent="0" algn="l" rtl="0">
              <a:spcBef>
                <a:spcPts val="360"/>
              </a:spcBef>
              <a:spcAft>
                <a:spcPts val="0"/>
              </a:spcAft>
              <a:buNone/>
            </a:pPr>
            <a:endParaRPr/>
          </a:p>
        </p:txBody>
      </p:sp>
      <p:sp>
        <p:nvSpPr>
          <p:cNvPr id="544" name="Google Shape;544;p65:notes"/>
          <p:cNvSpPr>
            <a:spLocks noGrp="1" noRot="1" noChangeAspect="1"/>
          </p:cNvSpPr>
          <p:nvPr>
            <p:ph type="sldImg" idx="2"/>
          </p:nvPr>
        </p:nvSpPr>
        <p:spPr>
          <a:xfrm>
            <a:off x="993775" y="766763"/>
            <a:ext cx="5114925" cy="383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
        <p:cNvGrpSpPr/>
        <p:nvPr/>
      </p:nvGrpSpPr>
      <p:grpSpPr>
        <a:xfrm>
          <a:off x="0" y="0"/>
          <a:ext cx="0" cy="0"/>
          <a:chOff x="0" y="0"/>
          <a:chExt cx="0" cy="0"/>
        </a:xfrm>
      </p:grpSpPr>
      <p:sp>
        <p:nvSpPr>
          <p:cNvPr id="551" name="Google Shape;551;p66:notes"/>
          <p:cNvSpPr txBox="1">
            <a:spLocks noGrp="1"/>
          </p:cNvSpPr>
          <p:nvPr>
            <p:ph type="body" idx="1"/>
          </p:nvPr>
        </p:nvSpPr>
        <p:spPr>
          <a:xfrm>
            <a:off x="709612" y="4859338"/>
            <a:ext cx="5683250" cy="4605338"/>
          </a:xfrm>
          <a:prstGeom prst="rect">
            <a:avLst/>
          </a:prstGeom>
        </p:spPr>
        <p:txBody>
          <a:bodyPr spcFirstLastPara="1" wrap="square" lIns="99025" tIns="49500" rIns="99025" bIns="49500" anchor="t" anchorCtr="0">
            <a:noAutofit/>
          </a:bodyPr>
          <a:lstStyle/>
          <a:p>
            <a:pPr marL="0" lvl="0" indent="0" algn="l" rtl="0">
              <a:spcBef>
                <a:spcPts val="360"/>
              </a:spcBef>
              <a:spcAft>
                <a:spcPts val="0"/>
              </a:spcAft>
              <a:buNone/>
            </a:pPr>
            <a:endParaRPr/>
          </a:p>
        </p:txBody>
      </p:sp>
      <p:sp>
        <p:nvSpPr>
          <p:cNvPr id="552" name="Google Shape;552;p66:notes"/>
          <p:cNvSpPr>
            <a:spLocks noGrp="1" noRot="1" noChangeAspect="1"/>
          </p:cNvSpPr>
          <p:nvPr>
            <p:ph type="sldImg" idx="2"/>
          </p:nvPr>
        </p:nvSpPr>
        <p:spPr>
          <a:xfrm>
            <a:off x="993775" y="766763"/>
            <a:ext cx="5114925" cy="383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6"/>
        <p:cNvGrpSpPr/>
        <p:nvPr/>
      </p:nvGrpSpPr>
      <p:grpSpPr>
        <a:xfrm>
          <a:off x="0" y="0"/>
          <a:ext cx="0" cy="0"/>
          <a:chOff x="0" y="0"/>
          <a:chExt cx="0" cy="0"/>
        </a:xfrm>
      </p:grpSpPr>
      <p:sp>
        <p:nvSpPr>
          <p:cNvPr id="557" name="Google Shape;557;p67:notes"/>
          <p:cNvSpPr txBox="1">
            <a:spLocks noGrp="1"/>
          </p:cNvSpPr>
          <p:nvPr>
            <p:ph type="body" idx="1"/>
          </p:nvPr>
        </p:nvSpPr>
        <p:spPr>
          <a:xfrm>
            <a:off x="709612" y="4859338"/>
            <a:ext cx="5683250" cy="4605338"/>
          </a:xfrm>
          <a:prstGeom prst="rect">
            <a:avLst/>
          </a:prstGeom>
        </p:spPr>
        <p:txBody>
          <a:bodyPr spcFirstLastPara="1" wrap="square" lIns="99025" tIns="49500" rIns="99025" bIns="49500" anchor="t" anchorCtr="0">
            <a:noAutofit/>
          </a:bodyPr>
          <a:lstStyle/>
          <a:p>
            <a:pPr marL="0" lvl="0" indent="0" algn="l" rtl="0">
              <a:spcBef>
                <a:spcPts val="360"/>
              </a:spcBef>
              <a:spcAft>
                <a:spcPts val="0"/>
              </a:spcAft>
              <a:buNone/>
            </a:pPr>
            <a:endParaRPr/>
          </a:p>
        </p:txBody>
      </p:sp>
      <p:sp>
        <p:nvSpPr>
          <p:cNvPr id="558" name="Google Shape;558;p67:notes"/>
          <p:cNvSpPr>
            <a:spLocks noGrp="1" noRot="1" noChangeAspect="1"/>
          </p:cNvSpPr>
          <p:nvPr>
            <p:ph type="sldImg" idx="2"/>
          </p:nvPr>
        </p:nvSpPr>
        <p:spPr>
          <a:xfrm>
            <a:off x="993775" y="766763"/>
            <a:ext cx="5114925" cy="383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1"/>
        <p:cNvGrpSpPr/>
        <p:nvPr/>
      </p:nvGrpSpPr>
      <p:grpSpPr>
        <a:xfrm>
          <a:off x="0" y="0"/>
          <a:ext cx="0" cy="0"/>
          <a:chOff x="0" y="0"/>
          <a:chExt cx="0" cy="0"/>
        </a:xfrm>
      </p:grpSpPr>
      <p:sp>
        <p:nvSpPr>
          <p:cNvPr id="562" name="Google Shape;562;p68:notes"/>
          <p:cNvSpPr txBox="1">
            <a:spLocks noGrp="1"/>
          </p:cNvSpPr>
          <p:nvPr>
            <p:ph type="body" idx="1"/>
          </p:nvPr>
        </p:nvSpPr>
        <p:spPr>
          <a:xfrm>
            <a:off x="709612" y="4859338"/>
            <a:ext cx="5683250" cy="4605338"/>
          </a:xfrm>
          <a:prstGeom prst="rect">
            <a:avLst/>
          </a:prstGeom>
        </p:spPr>
        <p:txBody>
          <a:bodyPr spcFirstLastPara="1" wrap="square" lIns="99025" tIns="49500" rIns="99025" bIns="49500" anchor="t" anchorCtr="0">
            <a:noAutofit/>
          </a:bodyPr>
          <a:lstStyle/>
          <a:p>
            <a:pPr marL="0" lvl="0" indent="0" algn="l" rtl="0">
              <a:spcBef>
                <a:spcPts val="360"/>
              </a:spcBef>
              <a:spcAft>
                <a:spcPts val="0"/>
              </a:spcAft>
              <a:buNone/>
            </a:pPr>
            <a:endParaRPr/>
          </a:p>
        </p:txBody>
      </p:sp>
      <p:sp>
        <p:nvSpPr>
          <p:cNvPr id="563" name="Google Shape;563;p68:notes"/>
          <p:cNvSpPr>
            <a:spLocks noGrp="1" noRot="1" noChangeAspect="1"/>
          </p:cNvSpPr>
          <p:nvPr>
            <p:ph type="sldImg" idx="2"/>
          </p:nvPr>
        </p:nvSpPr>
        <p:spPr>
          <a:xfrm>
            <a:off x="993775" y="766763"/>
            <a:ext cx="5114925" cy="383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p:cNvGrpSpPr/>
        <p:nvPr/>
      </p:nvGrpSpPr>
      <p:grpSpPr>
        <a:xfrm>
          <a:off x="0" y="0"/>
          <a:ext cx="0" cy="0"/>
          <a:chOff x="0" y="0"/>
          <a:chExt cx="0" cy="0"/>
        </a:xfrm>
      </p:grpSpPr>
      <p:sp>
        <p:nvSpPr>
          <p:cNvPr id="568" name="Google Shape;568;p69:notes"/>
          <p:cNvSpPr txBox="1">
            <a:spLocks noGrp="1"/>
          </p:cNvSpPr>
          <p:nvPr>
            <p:ph type="body" idx="1"/>
          </p:nvPr>
        </p:nvSpPr>
        <p:spPr>
          <a:xfrm>
            <a:off x="709612" y="4859338"/>
            <a:ext cx="5683250" cy="4605338"/>
          </a:xfrm>
          <a:prstGeom prst="rect">
            <a:avLst/>
          </a:prstGeom>
        </p:spPr>
        <p:txBody>
          <a:bodyPr spcFirstLastPara="1" wrap="square" lIns="99025" tIns="49500" rIns="99025" bIns="49500" anchor="t" anchorCtr="0">
            <a:noAutofit/>
          </a:bodyPr>
          <a:lstStyle/>
          <a:p>
            <a:pPr marL="0" lvl="0" indent="0" algn="l" rtl="0">
              <a:spcBef>
                <a:spcPts val="360"/>
              </a:spcBef>
              <a:spcAft>
                <a:spcPts val="0"/>
              </a:spcAft>
              <a:buNone/>
            </a:pPr>
            <a:endParaRPr/>
          </a:p>
        </p:txBody>
      </p:sp>
      <p:sp>
        <p:nvSpPr>
          <p:cNvPr id="569" name="Google Shape;569;p69:notes"/>
          <p:cNvSpPr>
            <a:spLocks noGrp="1" noRot="1" noChangeAspect="1"/>
          </p:cNvSpPr>
          <p:nvPr>
            <p:ph type="sldImg" idx="2"/>
          </p:nvPr>
        </p:nvSpPr>
        <p:spPr>
          <a:xfrm>
            <a:off x="993775" y="766763"/>
            <a:ext cx="5114925" cy="383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p7:notes"/>
          <p:cNvSpPr txBox="1">
            <a:spLocks noGrp="1"/>
          </p:cNvSpPr>
          <p:nvPr>
            <p:ph type="body" idx="1"/>
          </p:nvPr>
        </p:nvSpPr>
        <p:spPr>
          <a:xfrm>
            <a:off x="709612" y="4859338"/>
            <a:ext cx="5683250" cy="4605338"/>
          </a:xfrm>
          <a:prstGeom prst="rect">
            <a:avLst/>
          </a:prstGeom>
        </p:spPr>
        <p:txBody>
          <a:bodyPr spcFirstLastPara="1" wrap="square" lIns="99025" tIns="49500" rIns="99025" bIns="49500" anchor="t" anchorCtr="0">
            <a:noAutofit/>
          </a:bodyPr>
          <a:lstStyle/>
          <a:p>
            <a:pPr marL="0" lvl="0" indent="0" algn="l" rtl="0">
              <a:spcBef>
                <a:spcPts val="360"/>
              </a:spcBef>
              <a:spcAft>
                <a:spcPts val="0"/>
              </a:spcAft>
              <a:buNone/>
            </a:pPr>
            <a:endParaRPr/>
          </a:p>
        </p:txBody>
      </p:sp>
      <p:sp>
        <p:nvSpPr>
          <p:cNvPr id="161" name="Google Shape;161;p7:notes"/>
          <p:cNvSpPr>
            <a:spLocks noGrp="1" noRot="1" noChangeAspect="1"/>
          </p:cNvSpPr>
          <p:nvPr>
            <p:ph type="sldImg" idx="2"/>
          </p:nvPr>
        </p:nvSpPr>
        <p:spPr>
          <a:xfrm>
            <a:off x="993775" y="766763"/>
            <a:ext cx="5114925" cy="383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Google Shape;575;p70:notes"/>
          <p:cNvSpPr txBox="1">
            <a:spLocks noGrp="1"/>
          </p:cNvSpPr>
          <p:nvPr>
            <p:ph type="body" idx="1"/>
          </p:nvPr>
        </p:nvSpPr>
        <p:spPr>
          <a:xfrm>
            <a:off x="709612" y="4859338"/>
            <a:ext cx="5683250" cy="4605338"/>
          </a:xfrm>
          <a:prstGeom prst="rect">
            <a:avLst/>
          </a:prstGeom>
        </p:spPr>
        <p:txBody>
          <a:bodyPr spcFirstLastPara="1" wrap="square" lIns="99025" tIns="49500" rIns="99025" bIns="49500" anchor="t" anchorCtr="0">
            <a:noAutofit/>
          </a:bodyPr>
          <a:lstStyle/>
          <a:p>
            <a:pPr marL="0" lvl="0" indent="0" algn="l" rtl="0">
              <a:spcBef>
                <a:spcPts val="360"/>
              </a:spcBef>
              <a:spcAft>
                <a:spcPts val="0"/>
              </a:spcAft>
              <a:buNone/>
            </a:pPr>
            <a:endParaRPr/>
          </a:p>
        </p:txBody>
      </p:sp>
      <p:sp>
        <p:nvSpPr>
          <p:cNvPr id="576" name="Google Shape;576;p70:notes"/>
          <p:cNvSpPr>
            <a:spLocks noGrp="1" noRot="1" noChangeAspect="1"/>
          </p:cNvSpPr>
          <p:nvPr>
            <p:ph type="sldImg" idx="2"/>
          </p:nvPr>
        </p:nvSpPr>
        <p:spPr>
          <a:xfrm>
            <a:off x="993775" y="766763"/>
            <a:ext cx="5114925" cy="383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1"/>
        <p:cNvGrpSpPr/>
        <p:nvPr/>
      </p:nvGrpSpPr>
      <p:grpSpPr>
        <a:xfrm>
          <a:off x="0" y="0"/>
          <a:ext cx="0" cy="0"/>
          <a:chOff x="0" y="0"/>
          <a:chExt cx="0" cy="0"/>
        </a:xfrm>
      </p:grpSpPr>
      <p:sp>
        <p:nvSpPr>
          <p:cNvPr id="582" name="Google Shape;582;p71:notes"/>
          <p:cNvSpPr txBox="1">
            <a:spLocks noGrp="1"/>
          </p:cNvSpPr>
          <p:nvPr>
            <p:ph type="body" idx="1"/>
          </p:nvPr>
        </p:nvSpPr>
        <p:spPr>
          <a:xfrm>
            <a:off x="709612" y="4859338"/>
            <a:ext cx="5683250" cy="4605338"/>
          </a:xfrm>
          <a:prstGeom prst="rect">
            <a:avLst/>
          </a:prstGeom>
        </p:spPr>
        <p:txBody>
          <a:bodyPr spcFirstLastPara="1" wrap="square" lIns="99025" tIns="49500" rIns="99025" bIns="49500" anchor="t" anchorCtr="0">
            <a:noAutofit/>
          </a:bodyPr>
          <a:lstStyle/>
          <a:p>
            <a:pPr marL="0" lvl="0" indent="0" algn="l" rtl="0">
              <a:spcBef>
                <a:spcPts val="360"/>
              </a:spcBef>
              <a:spcAft>
                <a:spcPts val="0"/>
              </a:spcAft>
              <a:buNone/>
            </a:pPr>
            <a:endParaRPr/>
          </a:p>
        </p:txBody>
      </p:sp>
      <p:sp>
        <p:nvSpPr>
          <p:cNvPr id="583" name="Google Shape;583;p71:notes"/>
          <p:cNvSpPr>
            <a:spLocks noGrp="1" noRot="1" noChangeAspect="1"/>
          </p:cNvSpPr>
          <p:nvPr>
            <p:ph type="sldImg" idx="2"/>
          </p:nvPr>
        </p:nvSpPr>
        <p:spPr>
          <a:xfrm>
            <a:off x="993775" y="766763"/>
            <a:ext cx="5114925" cy="383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8"/>
        <p:cNvGrpSpPr/>
        <p:nvPr/>
      </p:nvGrpSpPr>
      <p:grpSpPr>
        <a:xfrm>
          <a:off x="0" y="0"/>
          <a:ext cx="0" cy="0"/>
          <a:chOff x="0" y="0"/>
          <a:chExt cx="0" cy="0"/>
        </a:xfrm>
      </p:grpSpPr>
      <p:sp>
        <p:nvSpPr>
          <p:cNvPr id="589" name="Google Shape;589;p72:notes"/>
          <p:cNvSpPr txBox="1">
            <a:spLocks noGrp="1"/>
          </p:cNvSpPr>
          <p:nvPr>
            <p:ph type="body" idx="1"/>
          </p:nvPr>
        </p:nvSpPr>
        <p:spPr>
          <a:xfrm>
            <a:off x="709612" y="4859338"/>
            <a:ext cx="5683250" cy="4605338"/>
          </a:xfrm>
          <a:prstGeom prst="rect">
            <a:avLst/>
          </a:prstGeom>
        </p:spPr>
        <p:txBody>
          <a:bodyPr spcFirstLastPara="1" wrap="square" lIns="99025" tIns="49500" rIns="99025" bIns="49500" anchor="t" anchorCtr="0">
            <a:noAutofit/>
          </a:bodyPr>
          <a:lstStyle/>
          <a:p>
            <a:pPr marL="0" lvl="0" indent="0" algn="l" rtl="0">
              <a:spcBef>
                <a:spcPts val="360"/>
              </a:spcBef>
              <a:spcAft>
                <a:spcPts val="0"/>
              </a:spcAft>
              <a:buNone/>
            </a:pPr>
            <a:endParaRPr/>
          </a:p>
        </p:txBody>
      </p:sp>
      <p:sp>
        <p:nvSpPr>
          <p:cNvPr id="590" name="Google Shape;590;p72:notes"/>
          <p:cNvSpPr>
            <a:spLocks noGrp="1" noRot="1" noChangeAspect="1"/>
          </p:cNvSpPr>
          <p:nvPr>
            <p:ph type="sldImg" idx="2"/>
          </p:nvPr>
        </p:nvSpPr>
        <p:spPr>
          <a:xfrm>
            <a:off x="993775" y="766763"/>
            <a:ext cx="5114925" cy="383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Google Shape;596;p73:notes"/>
          <p:cNvSpPr txBox="1">
            <a:spLocks noGrp="1"/>
          </p:cNvSpPr>
          <p:nvPr>
            <p:ph type="body" idx="1"/>
          </p:nvPr>
        </p:nvSpPr>
        <p:spPr>
          <a:xfrm>
            <a:off x="709612" y="4859338"/>
            <a:ext cx="5683250" cy="4605338"/>
          </a:xfrm>
          <a:prstGeom prst="rect">
            <a:avLst/>
          </a:prstGeom>
        </p:spPr>
        <p:txBody>
          <a:bodyPr spcFirstLastPara="1" wrap="square" lIns="99025" tIns="49500" rIns="99025" bIns="49500" anchor="t" anchorCtr="0">
            <a:noAutofit/>
          </a:bodyPr>
          <a:lstStyle/>
          <a:p>
            <a:pPr marL="0" lvl="0" indent="0" algn="l" rtl="0">
              <a:spcBef>
                <a:spcPts val="360"/>
              </a:spcBef>
              <a:spcAft>
                <a:spcPts val="0"/>
              </a:spcAft>
              <a:buNone/>
            </a:pPr>
            <a:endParaRPr/>
          </a:p>
        </p:txBody>
      </p:sp>
      <p:sp>
        <p:nvSpPr>
          <p:cNvPr id="597" name="Google Shape;597;p73:notes"/>
          <p:cNvSpPr>
            <a:spLocks noGrp="1" noRot="1" noChangeAspect="1"/>
          </p:cNvSpPr>
          <p:nvPr>
            <p:ph type="sldImg" idx="2"/>
          </p:nvPr>
        </p:nvSpPr>
        <p:spPr>
          <a:xfrm>
            <a:off x="993775" y="766763"/>
            <a:ext cx="5114925" cy="383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
        <p:cNvGrpSpPr/>
        <p:nvPr/>
      </p:nvGrpSpPr>
      <p:grpSpPr>
        <a:xfrm>
          <a:off x="0" y="0"/>
          <a:ext cx="0" cy="0"/>
          <a:chOff x="0" y="0"/>
          <a:chExt cx="0" cy="0"/>
        </a:xfrm>
      </p:grpSpPr>
      <p:sp>
        <p:nvSpPr>
          <p:cNvPr id="602" name="Google Shape;602;p74:notes"/>
          <p:cNvSpPr txBox="1">
            <a:spLocks noGrp="1"/>
          </p:cNvSpPr>
          <p:nvPr>
            <p:ph type="body" idx="1"/>
          </p:nvPr>
        </p:nvSpPr>
        <p:spPr>
          <a:xfrm>
            <a:off x="709612" y="4859338"/>
            <a:ext cx="5683250" cy="4605338"/>
          </a:xfrm>
          <a:prstGeom prst="rect">
            <a:avLst/>
          </a:prstGeom>
        </p:spPr>
        <p:txBody>
          <a:bodyPr spcFirstLastPara="1" wrap="square" lIns="99025" tIns="49500" rIns="99025" bIns="49500" anchor="t" anchorCtr="0">
            <a:noAutofit/>
          </a:bodyPr>
          <a:lstStyle/>
          <a:p>
            <a:pPr marL="0" lvl="0" indent="0" algn="l" rtl="0">
              <a:spcBef>
                <a:spcPts val="360"/>
              </a:spcBef>
              <a:spcAft>
                <a:spcPts val="0"/>
              </a:spcAft>
              <a:buNone/>
            </a:pPr>
            <a:endParaRPr/>
          </a:p>
        </p:txBody>
      </p:sp>
      <p:sp>
        <p:nvSpPr>
          <p:cNvPr id="603" name="Google Shape;603;p74:notes"/>
          <p:cNvSpPr>
            <a:spLocks noGrp="1" noRot="1" noChangeAspect="1"/>
          </p:cNvSpPr>
          <p:nvPr>
            <p:ph type="sldImg" idx="2"/>
          </p:nvPr>
        </p:nvSpPr>
        <p:spPr>
          <a:xfrm>
            <a:off x="993775" y="766763"/>
            <a:ext cx="5114925" cy="383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6"/>
        <p:cNvGrpSpPr/>
        <p:nvPr/>
      </p:nvGrpSpPr>
      <p:grpSpPr>
        <a:xfrm>
          <a:off x="0" y="0"/>
          <a:ext cx="0" cy="0"/>
          <a:chOff x="0" y="0"/>
          <a:chExt cx="0" cy="0"/>
        </a:xfrm>
      </p:grpSpPr>
      <p:sp>
        <p:nvSpPr>
          <p:cNvPr id="607" name="Google Shape;607;p75:notes"/>
          <p:cNvSpPr txBox="1">
            <a:spLocks noGrp="1"/>
          </p:cNvSpPr>
          <p:nvPr>
            <p:ph type="body" idx="1"/>
          </p:nvPr>
        </p:nvSpPr>
        <p:spPr>
          <a:xfrm>
            <a:off x="709612" y="4859338"/>
            <a:ext cx="5683250" cy="4605338"/>
          </a:xfrm>
          <a:prstGeom prst="rect">
            <a:avLst/>
          </a:prstGeom>
        </p:spPr>
        <p:txBody>
          <a:bodyPr spcFirstLastPara="1" wrap="square" lIns="99025" tIns="49500" rIns="99025" bIns="49500" anchor="t" anchorCtr="0">
            <a:noAutofit/>
          </a:bodyPr>
          <a:lstStyle/>
          <a:p>
            <a:pPr marL="0" lvl="0" indent="0" algn="l" rtl="0">
              <a:spcBef>
                <a:spcPts val="360"/>
              </a:spcBef>
              <a:spcAft>
                <a:spcPts val="0"/>
              </a:spcAft>
              <a:buNone/>
            </a:pPr>
            <a:endParaRPr/>
          </a:p>
        </p:txBody>
      </p:sp>
      <p:sp>
        <p:nvSpPr>
          <p:cNvPr id="608" name="Google Shape;608;p75:notes"/>
          <p:cNvSpPr>
            <a:spLocks noGrp="1" noRot="1" noChangeAspect="1"/>
          </p:cNvSpPr>
          <p:nvPr>
            <p:ph type="sldImg" idx="2"/>
          </p:nvPr>
        </p:nvSpPr>
        <p:spPr>
          <a:xfrm>
            <a:off x="993775" y="766763"/>
            <a:ext cx="5114925" cy="383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2"/>
        <p:cNvGrpSpPr/>
        <p:nvPr/>
      </p:nvGrpSpPr>
      <p:grpSpPr>
        <a:xfrm>
          <a:off x="0" y="0"/>
          <a:ext cx="0" cy="0"/>
          <a:chOff x="0" y="0"/>
          <a:chExt cx="0" cy="0"/>
        </a:xfrm>
      </p:grpSpPr>
      <p:sp>
        <p:nvSpPr>
          <p:cNvPr id="613" name="Google Shape;613;p76:notes"/>
          <p:cNvSpPr txBox="1">
            <a:spLocks noGrp="1"/>
          </p:cNvSpPr>
          <p:nvPr>
            <p:ph type="body" idx="1"/>
          </p:nvPr>
        </p:nvSpPr>
        <p:spPr>
          <a:xfrm>
            <a:off x="709612" y="4859338"/>
            <a:ext cx="5683250" cy="4605338"/>
          </a:xfrm>
          <a:prstGeom prst="rect">
            <a:avLst/>
          </a:prstGeom>
        </p:spPr>
        <p:txBody>
          <a:bodyPr spcFirstLastPara="1" wrap="square" lIns="99025" tIns="49500" rIns="99025" bIns="49500" anchor="t" anchorCtr="0">
            <a:noAutofit/>
          </a:bodyPr>
          <a:lstStyle/>
          <a:p>
            <a:pPr marL="0" lvl="0" indent="0" algn="l" rtl="0">
              <a:spcBef>
                <a:spcPts val="360"/>
              </a:spcBef>
              <a:spcAft>
                <a:spcPts val="0"/>
              </a:spcAft>
              <a:buNone/>
            </a:pPr>
            <a:endParaRPr/>
          </a:p>
        </p:txBody>
      </p:sp>
      <p:sp>
        <p:nvSpPr>
          <p:cNvPr id="614" name="Google Shape;614;p76:notes"/>
          <p:cNvSpPr>
            <a:spLocks noGrp="1" noRot="1" noChangeAspect="1"/>
          </p:cNvSpPr>
          <p:nvPr>
            <p:ph type="sldImg" idx="2"/>
          </p:nvPr>
        </p:nvSpPr>
        <p:spPr>
          <a:xfrm>
            <a:off x="993775" y="766763"/>
            <a:ext cx="5114925" cy="383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8"/>
        <p:cNvGrpSpPr/>
        <p:nvPr/>
      </p:nvGrpSpPr>
      <p:grpSpPr>
        <a:xfrm>
          <a:off x="0" y="0"/>
          <a:ext cx="0" cy="0"/>
          <a:chOff x="0" y="0"/>
          <a:chExt cx="0" cy="0"/>
        </a:xfrm>
      </p:grpSpPr>
      <p:sp>
        <p:nvSpPr>
          <p:cNvPr id="619" name="Google Shape;619;p77:notes"/>
          <p:cNvSpPr>
            <a:spLocks noGrp="1" noRot="1" noChangeAspect="1"/>
          </p:cNvSpPr>
          <p:nvPr>
            <p:ph type="sldImg" idx="2"/>
          </p:nvPr>
        </p:nvSpPr>
        <p:spPr>
          <a:xfrm>
            <a:off x="993775" y="766763"/>
            <a:ext cx="5114925" cy="38369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20" name="Google Shape;620;p77:notes"/>
          <p:cNvSpPr txBox="1">
            <a:spLocks noGrp="1"/>
          </p:cNvSpPr>
          <p:nvPr>
            <p:ph type="body" idx="1"/>
          </p:nvPr>
        </p:nvSpPr>
        <p:spPr>
          <a:xfrm>
            <a:off x="709612" y="4859338"/>
            <a:ext cx="5683250" cy="4605338"/>
          </a:xfrm>
          <a:prstGeom prst="rect">
            <a:avLst/>
          </a:prstGeom>
          <a:noFill/>
          <a:ln>
            <a:noFill/>
          </a:ln>
        </p:spPr>
        <p:txBody>
          <a:bodyPr spcFirstLastPara="1" wrap="square" lIns="99025" tIns="49500" rIns="99025" bIns="49500" anchor="t" anchorCtr="0">
            <a:norm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621" name="Google Shape;621;p77:notes"/>
          <p:cNvSpPr txBox="1">
            <a:spLocks noGrp="1"/>
          </p:cNvSpPr>
          <p:nvPr>
            <p:ph type="sldNum" idx="12"/>
          </p:nvPr>
        </p:nvSpPr>
        <p:spPr>
          <a:xfrm>
            <a:off x="4022725" y="9718675"/>
            <a:ext cx="3078162" cy="511175"/>
          </a:xfrm>
          <a:prstGeom prst="rect">
            <a:avLst/>
          </a:prstGeom>
          <a:noFill/>
          <a:ln>
            <a:noFill/>
          </a:ln>
        </p:spPr>
        <p:txBody>
          <a:bodyPr spcFirstLastPara="1" wrap="square" lIns="99025" tIns="49500" rIns="99025" bIns="49500" anchor="b" anchorCtr="0">
            <a:noAutofit/>
          </a:bodyPr>
          <a:lstStyle/>
          <a:p>
            <a:pPr marL="0" lvl="0" indent="0" algn="r" rtl="0">
              <a:lnSpc>
                <a:spcPct val="100000"/>
              </a:lnSpc>
              <a:spcBef>
                <a:spcPts val="0"/>
              </a:spcBef>
              <a:spcAft>
                <a:spcPts val="0"/>
              </a:spcAft>
              <a:buClr>
                <a:schemeClr val="dk1"/>
              </a:buClr>
              <a:buSzPts val="1300"/>
              <a:buFont typeface="Calibri"/>
              <a:buNone/>
            </a:pPr>
            <a:fld id="{00000000-1234-1234-1234-123412341234}" type="slidenum">
              <a:rPr lang="en-IN" sz="1300">
                <a:latin typeface="Calibri"/>
                <a:ea typeface="Calibri"/>
                <a:cs typeface="Calibri"/>
                <a:sym typeface="Calibri"/>
              </a:rPr>
              <a:t>77</a:t>
            </a:fld>
            <a:endParaRPr sz="1300">
              <a:latin typeface="Calibri"/>
              <a:ea typeface="Calibri"/>
              <a:cs typeface="Calibri"/>
              <a:sym typeface="Calibri"/>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6"/>
        <p:cNvGrpSpPr/>
        <p:nvPr/>
      </p:nvGrpSpPr>
      <p:grpSpPr>
        <a:xfrm>
          <a:off x="0" y="0"/>
          <a:ext cx="0" cy="0"/>
          <a:chOff x="0" y="0"/>
          <a:chExt cx="0" cy="0"/>
        </a:xfrm>
      </p:grpSpPr>
      <p:sp>
        <p:nvSpPr>
          <p:cNvPr id="627" name="Google Shape;627;p78:notes"/>
          <p:cNvSpPr txBox="1">
            <a:spLocks noGrp="1"/>
          </p:cNvSpPr>
          <p:nvPr>
            <p:ph type="body" idx="1"/>
          </p:nvPr>
        </p:nvSpPr>
        <p:spPr>
          <a:xfrm>
            <a:off x="709612" y="4859338"/>
            <a:ext cx="5683250" cy="4605338"/>
          </a:xfrm>
          <a:prstGeom prst="rect">
            <a:avLst/>
          </a:prstGeom>
        </p:spPr>
        <p:txBody>
          <a:bodyPr spcFirstLastPara="1" wrap="square" lIns="99025" tIns="49500" rIns="99025" bIns="49500" anchor="t" anchorCtr="0">
            <a:noAutofit/>
          </a:bodyPr>
          <a:lstStyle/>
          <a:p>
            <a:pPr marL="0" lvl="0" indent="0" algn="l" rtl="0">
              <a:spcBef>
                <a:spcPts val="360"/>
              </a:spcBef>
              <a:spcAft>
                <a:spcPts val="0"/>
              </a:spcAft>
              <a:buNone/>
            </a:pPr>
            <a:endParaRPr/>
          </a:p>
        </p:txBody>
      </p:sp>
      <p:sp>
        <p:nvSpPr>
          <p:cNvPr id="628" name="Google Shape;628;p78:notes"/>
          <p:cNvSpPr>
            <a:spLocks noGrp="1" noRot="1" noChangeAspect="1"/>
          </p:cNvSpPr>
          <p:nvPr>
            <p:ph type="sldImg" idx="2"/>
          </p:nvPr>
        </p:nvSpPr>
        <p:spPr>
          <a:xfrm>
            <a:off x="993775" y="766763"/>
            <a:ext cx="5114925" cy="383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3"/>
        <p:cNvGrpSpPr/>
        <p:nvPr/>
      </p:nvGrpSpPr>
      <p:grpSpPr>
        <a:xfrm>
          <a:off x="0" y="0"/>
          <a:ext cx="0" cy="0"/>
          <a:chOff x="0" y="0"/>
          <a:chExt cx="0" cy="0"/>
        </a:xfrm>
      </p:grpSpPr>
      <p:sp>
        <p:nvSpPr>
          <p:cNvPr id="634" name="Google Shape;634;p79:notes"/>
          <p:cNvSpPr txBox="1">
            <a:spLocks noGrp="1"/>
          </p:cNvSpPr>
          <p:nvPr>
            <p:ph type="body" idx="1"/>
          </p:nvPr>
        </p:nvSpPr>
        <p:spPr>
          <a:xfrm>
            <a:off x="709612" y="4859338"/>
            <a:ext cx="5683250" cy="4605338"/>
          </a:xfrm>
          <a:prstGeom prst="rect">
            <a:avLst/>
          </a:prstGeom>
        </p:spPr>
        <p:txBody>
          <a:bodyPr spcFirstLastPara="1" wrap="square" lIns="99025" tIns="49500" rIns="99025" bIns="49500" anchor="t" anchorCtr="0">
            <a:noAutofit/>
          </a:bodyPr>
          <a:lstStyle/>
          <a:p>
            <a:pPr marL="0" lvl="0" indent="0" algn="l" rtl="0">
              <a:spcBef>
                <a:spcPts val="360"/>
              </a:spcBef>
              <a:spcAft>
                <a:spcPts val="0"/>
              </a:spcAft>
              <a:buNone/>
            </a:pPr>
            <a:endParaRPr/>
          </a:p>
        </p:txBody>
      </p:sp>
      <p:sp>
        <p:nvSpPr>
          <p:cNvPr id="635" name="Google Shape;635;p79:notes"/>
          <p:cNvSpPr>
            <a:spLocks noGrp="1" noRot="1" noChangeAspect="1"/>
          </p:cNvSpPr>
          <p:nvPr>
            <p:ph type="sldImg" idx="2"/>
          </p:nvPr>
        </p:nvSpPr>
        <p:spPr>
          <a:xfrm>
            <a:off x="993775" y="766763"/>
            <a:ext cx="5114925" cy="383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p8:notes"/>
          <p:cNvSpPr txBox="1">
            <a:spLocks noGrp="1"/>
          </p:cNvSpPr>
          <p:nvPr>
            <p:ph type="body" idx="1"/>
          </p:nvPr>
        </p:nvSpPr>
        <p:spPr>
          <a:xfrm>
            <a:off x="709612" y="4859338"/>
            <a:ext cx="5683250" cy="4605338"/>
          </a:xfrm>
          <a:prstGeom prst="rect">
            <a:avLst/>
          </a:prstGeom>
        </p:spPr>
        <p:txBody>
          <a:bodyPr spcFirstLastPara="1" wrap="square" lIns="99025" tIns="49500" rIns="99025" bIns="49500" anchor="t" anchorCtr="0">
            <a:noAutofit/>
          </a:bodyPr>
          <a:lstStyle/>
          <a:p>
            <a:pPr marL="0" lvl="0" indent="0" algn="l" rtl="0">
              <a:spcBef>
                <a:spcPts val="360"/>
              </a:spcBef>
              <a:spcAft>
                <a:spcPts val="0"/>
              </a:spcAft>
              <a:buNone/>
            </a:pPr>
            <a:endParaRPr/>
          </a:p>
        </p:txBody>
      </p:sp>
      <p:sp>
        <p:nvSpPr>
          <p:cNvPr id="168" name="Google Shape;168;p8:notes"/>
          <p:cNvSpPr>
            <a:spLocks noGrp="1" noRot="1" noChangeAspect="1"/>
          </p:cNvSpPr>
          <p:nvPr>
            <p:ph type="sldImg" idx="2"/>
          </p:nvPr>
        </p:nvSpPr>
        <p:spPr>
          <a:xfrm>
            <a:off x="993775" y="766763"/>
            <a:ext cx="5114925" cy="383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0"/>
        <p:cNvGrpSpPr/>
        <p:nvPr/>
      </p:nvGrpSpPr>
      <p:grpSpPr>
        <a:xfrm>
          <a:off x="0" y="0"/>
          <a:ext cx="0" cy="0"/>
          <a:chOff x="0" y="0"/>
          <a:chExt cx="0" cy="0"/>
        </a:xfrm>
      </p:grpSpPr>
      <p:sp>
        <p:nvSpPr>
          <p:cNvPr id="641" name="Google Shape;641;p80:notes"/>
          <p:cNvSpPr txBox="1">
            <a:spLocks noGrp="1"/>
          </p:cNvSpPr>
          <p:nvPr>
            <p:ph type="body" idx="1"/>
          </p:nvPr>
        </p:nvSpPr>
        <p:spPr>
          <a:xfrm>
            <a:off x="709612" y="4859338"/>
            <a:ext cx="5683250" cy="4605338"/>
          </a:xfrm>
          <a:prstGeom prst="rect">
            <a:avLst/>
          </a:prstGeom>
        </p:spPr>
        <p:txBody>
          <a:bodyPr spcFirstLastPara="1" wrap="square" lIns="99025" tIns="49500" rIns="99025" bIns="49500" anchor="t" anchorCtr="0">
            <a:noAutofit/>
          </a:bodyPr>
          <a:lstStyle/>
          <a:p>
            <a:pPr marL="0" lvl="0" indent="0" algn="l" rtl="0">
              <a:spcBef>
                <a:spcPts val="360"/>
              </a:spcBef>
              <a:spcAft>
                <a:spcPts val="0"/>
              </a:spcAft>
              <a:buNone/>
            </a:pPr>
            <a:endParaRPr/>
          </a:p>
        </p:txBody>
      </p:sp>
      <p:sp>
        <p:nvSpPr>
          <p:cNvPr id="642" name="Google Shape;642;p80:notes"/>
          <p:cNvSpPr>
            <a:spLocks noGrp="1" noRot="1" noChangeAspect="1"/>
          </p:cNvSpPr>
          <p:nvPr>
            <p:ph type="sldImg" idx="2"/>
          </p:nvPr>
        </p:nvSpPr>
        <p:spPr>
          <a:xfrm>
            <a:off x="993775" y="766763"/>
            <a:ext cx="5114925" cy="383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7"/>
        <p:cNvGrpSpPr/>
        <p:nvPr/>
      </p:nvGrpSpPr>
      <p:grpSpPr>
        <a:xfrm>
          <a:off x="0" y="0"/>
          <a:ext cx="0" cy="0"/>
          <a:chOff x="0" y="0"/>
          <a:chExt cx="0" cy="0"/>
        </a:xfrm>
      </p:grpSpPr>
      <p:sp>
        <p:nvSpPr>
          <p:cNvPr id="648" name="Google Shape;648;p81:notes"/>
          <p:cNvSpPr txBox="1">
            <a:spLocks noGrp="1"/>
          </p:cNvSpPr>
          <p:nvPr>
            <p:ph type="body" idx="1"/>
          </p:nvPr>
        </p:nvSpPr>
        <p:spPr>
          <a:xfrm>
            <a:off x="709612" y="4859338"/>
            <a:ext cx="5683250" cy="4605338"/>
          </a:xfrm>
          <a:prstGeom prst="rect">
            <a:avLst/>
          </a:prstGeom>
        </p:spPr>
        <p:txBody>
          <a:bodyPr spcFirstLastPara="1" wrap="square" lIns="99025" tIns="49500" rIns="99025" bIns="49500" anchor="t" anchorCtr="0">
            <a:noAutofit/>
          </a:bodyPr>
          <a:lstStyle/>
          <a:p>
            <a:pPr marL="0" lvl="0" indent="0" algn="l" rtl="0">
              <a:spcBef>
                <a:spcPts val="360"/>
              </a:spcBef>
              <a:spcAft>
                <a:spcPts val="0"/>
              </a:spcAft>
              <a:buNone/>
            </a:pPr>
            <a:endParaRPr/>
          </a:p>
        </p:txBody>
      </p:sp>
      <p:sp>
        <p:nvSpPr>
          <p:cNvPr id="649" name="Google Shape;649;p81:notes"/>
          <p:cNvSpPr>
            <a:spLocks noGrp="1" noRot="1" noChangeAspect="1"/>
          </p:cNvSpPr>
          <p:nvPr>
            <p:ph type="sldImg" idx="2"/>
          </p:nvPr>
        </p:nvSpPr>
        <p:spPr>
          <a:xfrm>
            <a:off x="993775" y="766763"/>
            <a:ext cx="5114925" cy="383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3"/>
        <p:cNvGrpSpPr/>
        <p:nvPr/>
      </p:nvGrpSpPr>
      <p:grpSpPr>
        <a:xfrm>
          <a:off x="0" y="0"/>
          <a:ext cx="0" cy="0"/>
          <a:chOff x="0" y="0"/>
          <a:chExt cx="0" cy="0"/>
        </a:xfrm>
      </p:grpSpPr>
      <p:sp>
        <p:nvSpPr>
          <p:cNvPr id="654" name="Google Shape;654;p82:notes"/>
          <p:cNvSpPr txBox="1">
            <a:spLocks noGrp="1"/>
          </p:cNvSpPr>
          <p:nvPr>
            <p:ph type="body" idx="1"/>
          </p:nvPr>
        </p:nvSpPr>
        <p:spPr>
          <a:xfrm>
            <a:off x="709612" y="4859338"/>
            <a:ext cx="5683250" cy="4605338"/>
          </a:xfrm>
          <a:prstGeom prst="rect">
            <a:avLst/>
          </a:prstGeom>
        </p:spPr>
        <p:txBody>
          <a:bodyPr spcFirstLastPara="1" wrap="square" lIns="99025" tIns="49500" rIns="99025" bIns="49500" anchor="t" anchorCtr="0">
            <a:noAutofit/>
          </a:bodyPr>
          <a:lstStyle/>
          <a:p>
            <a:pPr marL="0" lvl="0" indent="0" algn="l" rtl="0">
              <a:spcBef>
                <a:spcPts val="360"/>
              </a:spcBef>
              <a:spcAft>
                <a:spcPts val="0"/>
              </a:spcAft>
              <a:buNone/>
            </a:pPr>
            <a:endParaRPr/>
          </a:p>
        </p:txBody>
      </p:sp>
      <p:sp>
        <p:nvSpPr>
          <p:cNvPr id="655" name="Google Shape;655;p82:notes"/>
          <p:cNvSpPr>
            <a:spLocks noGrp="1" noRot="1" noChangeAspect="1"/>
          </p:cNvSpPr>
          <p:nvPr>
            <p:ph type="sldImg" idx="2"/>
          </p:nvPr>
        </p:nvSpPr>
        <p:spPr>
          <a:xfrm>
            <a:off x="993775" y="766763"/>
            <a:ext cx="5114925" cy="383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9"/>
        <p:cNvGrpSpPr/>
        <p:nvPr/>
      </p:nvGrpSpPr>
      <p:grpSpPr>
        <a:xfrm>
          <a:off x="0" y="0"/>
          <a:ext cx="0" cy="0"/>
          <a:chOff x="0" y="0"/>
          <a:chExt cx="0" cy="0"/>
        </a:xfrm>
      </p:grpSpPr>
      <p:sp>
        <p:nvSpPr>
          <p:cNvPr id="660" name="Google Shape;660;p83:notes"/>
          <p:cNvSpPr txBox="1">
            <a:spLocks noGrp="1"/>
          </p:cNvSpPr>
          <p:nvPr>
            <p:ph type="body" idx="1"/>
          </p:nvPr>
        </p:nvSpPr>
        <p:spPr>
          <a:xfrm>
            <a:off x="709612" y="4859338"/>
            <a:ext cx="5683250" cy="4605338"/>
          </a:xfrm>
          <a:prstGeom prst="rect">
            <a:avLst/>
          </a:prstGeom>
        </p:spPr>
        <p:txBody>
          <a:bodyPr spcFirstLastPara="1" wrap="square" lIns="99025" tIns="49500" rIns="99025" bIns="49500" anchor="t" anchorCtr="0">
            <a:noAutofit/>
          </a:bodyPr>
          <a:lstStyle/>
          <a:p>
            <a:pPr marL="0" lvl="0" indent="0" algn="l" rtl="0">
              <a:spcBef>
                <a:spcPts val="360"/>
              </a:spcBef>
              <a:spcAft>
                <a:spcPts val="0"/>
              </a:spcAft>
              <a:buNone/>
            </a:pPr>
            <a:endParaRPr/>
          </a:p>
        </p:txBody>
      </p:sp>
      <p:sp>
        <p:nvSpPr>
          <p:cNvPr id="661" name="Google Shape;661;p83:notes"/>
          <p:cNvSpPr>
            <a:spLocks noGrp="1" noRot="1" noChangeAspect="1"/>
          </p:cNvSpPr>
          <p:nvPr>
            <p:ph type="sldImg" idx="2"/>
          </p:nvPr>
        </p:nvSpPr>
        <p:spPr>
          <a:xfrm>
            <a:off x="993775" y="766763"/>
            <a:ext cx="5114925" cy="383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6"/>
        <p:cNvGrpSpPr/>
        <p:nvPr/>
      </p:nvGrpSpPr>
      <p:grpSpPr>
        <a:xfrm>
          <a:off x="0" y="0"/>
          <a:ext cx="0" cy="0"/>
          <a:chOff x="0" y="0"/>
          <a:chExt cx="0" cy="0"/>
        </a:xfrm>
      </p:grpSpPr>
      <p:sp>
        <p:nvSpPr>
          <p:cNvPr id="667" name="Google Shape;667;p84:notes"/>
          <p:cNvSpPr txBox="1">
            <a:spLocks noGrp="1"/>
          </p:cNvSpPr>
          <p:nvPr>
            <p:ph type="body" idx="1"/>
          </p:nvPr>
        </p:nvSpPr>
        <p:spPr>
          <a:xfrm>
            <a:off x="709612" y="4859338"/>
            <a:ext cx="5683250" cy="4605338"/>
          </a:xfrm>
          <a:prstGeom prst="rect">
            <a:avLst/>
          </a:prstGeom>
        </p:spPr>
        <p:txBody>
          <a:bodyPr spcFirstLastPara="1" wrap="square" lIns="99025" tIns="49500" rIns="99025" bIns="49500" anchor="t" anchorCtr="0">
            <a:noAutofit/>
          </a:bodyPr>
          <a:lstStyle/>
          <a:p>
            <a:pPr marL="0" lvl="0" indent="0" algn="l" rtl="0">
              <a:spcBef>
                <a:spcPts val="360"/>
              </a:spcBef>
              <a:spcAft>
                <a:spcPts val="0"/>
              </a:spcAft>
              <a:buNone/>
            </a:pPr>
            <a:endParaRPr/>
          </a:p>
        </p:txBody>
      </p:sp>
      <p:sp>
        <p:nvSpPr>
          <p:cNvPr id="668" name="Google Shape;668;p84:notes"/>
          <p:cNvSpPr>
            <a:spLocks noGrp="1" noRot="1" noChangeAspect="1"/>
          </p:cNvSpPr>
          <p:nvPr>
            <p:ph type="sldImg" idx="2"/>
          </p:nvPr>
        </p:nvSpPr>
        <p:spPr>
          <a:xfrm>
            <a:off x="993775" y="766763"/>
            <a:ext cx="5114925" cy="383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3"/>
        <p:cNvGrpSpPr/>
        <p:nvPr/>
      </p:nvGrpSpPr>
      <p:grpSpPr>
        <a:xfrm>
          <a:off x="0" y="0"/>
          <a:ext cx="0" cy="0"/>
          <a:chOff x="0" y="0"/>
          <a:chExt cx="0" cy="0"/>
        </a:xfrm>
      </p:grpSpPr>
      <p:sp>
        <p:nvSpPr>
          <p:cNvPr id="674" name="Google Shape;674;p85:notes"/>
          <p:cNvSpPr txBox="1">
            <a:spLocks noGrp="1"/>
          </p:cNvSpPr>
          <p:nvPr>
            <p:ph type="body" idx="1"/>
          </p:nvPr>
        </p:nvSpPr>
        <p:spPr>
          <a:xfrm>
            <a:off x="709612" y="4859338"/>
            <a:ext cx="5683250" cy="4605338"/>
          </a:xfrm>
          <a:prstGeom prst="rect">
            <a:avLst/>
          </a:prstGeom>
        </p:spPr>
        <p:txBody>
          <a:bodyPr spcFirstLastPara="1" wrap="square" lIns="99025" tIns="49500" rIns="99025" bIns="49500" anchor="t" anchorCtr="0">
            <a:noAutofit/>
          </a:bodyPr>
          <a:lstStyle/>
          <a:p>
            <a:pPr marL="0" lvl="0" indent="0" algn="l" rtl="0">
              <a:spcBef>
                <a:spcPts val="360"/>
              </a:spcBef>
              <a:spcAft>
                <a:spcPts val="0"/>
              </a:spcAft>
              <a:buNone/>
            </a:pPr>
            <a:endParaRPr/>
          </a:p>
        </p:txBody>
      </p:sp>
      <p:sp>
        <p:nvSpPr>
          <p:cNvPr id="675" name="Google Shape;675;p85:notes"/>
          <p:cNvSpPr>
            <a:spLocks noGrp="1" noRot="1" noChangeAspect="1"/>
          </p:cNvSpPr>
          <p:nvPr>
            <p:ph type="sldImg" idx="2"/>
          </p:nvPr>
        </p:nvSpPr>
        <p:spPr>
          <a:xfrm>
            <a:off x="993775" y="766763"/>
            <a:ext cx="5114925" cy="383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0"/>
        <p:cNvGrpSpPr/>
        <p:nvPr/>
      </p:nvGrpSpPr>
      <p:grpSpPr>
        <a:xfrm>
          <a:off x="0" y="0"/>
          <a:ext cx="0" cy="0"/>
          <a:chOff x="0" y="0"/>
          <a:chExt cx="0" cy="0"/>
        </a:xfrm>
      </p:grpSpPr>
      <p:sp>
        <p:nvSpPr>
          <p:cNvPr id="681" name="Google Shape;681;p86:notes"/>
          <p:cNvSpPr txBox="1">
            <a:spLocks noGrp="1"/>
          </p:cNvSpPr>
          <p:nvPr>
            <p:ph type="body" idx="1"/>
          </p:nvPr>
        </p:nvSpPr>
        <p:spPr>
          <a:xfrm>
            <a:off x="709612" y="4859338"/>
            <a:ext cx="5683250" cy="4605338"/>
          </a:xfrm>
          <a:prstGeom prst="rect">
            <a:avLst/>
          </a:prstGeom>
        </p:spPr>
        <p:txBody>
          <a:bodyPr spcFirstLastPara="1" wrap="square" lIns="99025" tIns="49500" rIns="99025" bIns="49500" anchor="t" anchorCtr="0">
            <a:noAutofit/>
          </a:bodyPr>
          <a:lstStyle/>
          <a:p>
            <a:pPr marL="0" lvl="0" indent="0" algn="l" rtl="0">
              <a:spcBef>
                <a:spcPts val="360"/>
              </a:spcBef>
              <a:spcAft>
                <a:spcPts val="0"/>
              </a:spcAft>
              <a:buNone/>
            </a:pPr>
            <a:endParaRPr/>
          </a:p>
        </p:txBody>
      </p:sp>
      <p:sp>
        <p:nvSpPr>
          <p:cNvPr id="682" name="Google Shape;682;p86:notes"/>
          <p:cNvSpPr>
            <a:spLocks noGrp="1" noRot="1" noChangeAspect="1"/>
          </p:cNvSpPr>
          <p:nvPr>
            <p:ph type="sldImg" idx="2"/>
          </p:nvPr>
        </p:nvSpPr>
        <p:spPr>
          <a:xfrm>
            <a:off x="993775" y="766763"/>
            <a:ext cx="5114925" cy="383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6"/>
        <p:cNvGrpSpPr/>
        <p:nvPr/>
      </p:nvGrpSpPr>
      <p:grpSpPr>
        <a:xfrm>
          <a:off x="0" y="0"/>
          <a:ext cx="0" cy="0"/>
          <a:chOff x="0" y="0"/>
          <a:chExt cx="0" cy="0"/>
        </a:xfrm>
      </p:grpSpPr>
      <p:sp>
        <p:nvSpPr>
          <p:cNvPr id="687" name="Google Shape;687;p87:notes"/>
          <p:cNvSpPr txBox="1">
            <a:spLocks noGrp="1"/>
          </p:cNvSpPr>
          <p:nvPr>
            <p:ph type="body" idx="1"/>
          </p:nvPr>
        </p:nvSpPr>
        <p:spPr>
          <a:xfrm>
            <a:off x="709612" y="4859338"/>
            <a:ext cx="5683250" cy="4605338"/>
          </a:xfrm>
          <a:prstGeom prst="rect">
            <a:avLst/>
          </a:prstGeom>
        </p:spPr>
        <p:txBody>
          <a:bodyPr spcFirstLastPara="1" wrap="square" lIns="99025" tIns="49500" rIns="99025" bIns="49500" anchor="t" anchorCtr="0">
            <a:noAutofit/>
          </a:bodyPr>
          <a:lstStyle/>
          <a:p>
            <a:pPr marL="0" lvl="0" indent="0" algn="l" rtl="0">
              <a:spcBef>
                <a:spcPts val="360"/>
              </a:spcBef>
              <a:spcAft>
                <a:spcPts val="0"/>
              </a:spcAft>
              <a:buNone/>
            </a:pPr>
            <a:endParaRPr/>
          </a:p>
        </p:txBody>
      </p:sp>
      <p:sp>
        <p:nvSpPr>
          <p:cNvPr id="688" name="Google Shape;688;p87:notes"/>
          <p:cNvSpPr>
            <a:spLocks noGrp="1" noRot="1" noChangeAspect="1"/>
          </p:cNvSpPr>
          <p:nvPr>
            <p:ph type="sldImg" idx="2"/>
          </p:nvPr>
        </p:nvSpPr>
        <p:spPr>
          <a:xfrm>
            <a:off x="993775" y="766763"/>
            <a:ext cx="5114925" cy="383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3"/>
        <p:cNvGrpSpPr/>
        <p:nvPr/>
      </p:nvGrpSpPr>
      <p:grpSpPr>
        <a:xfrm>
          <a:off x="0" y="0"/>
          <a:ext cx="0" cy="0"/>
          <a:chOff x="0" y="0"/>
          <a:chExt cx="0" cy="0"/>
        </a:xfrm>
      </p:grpSpPr>
      <p:sp>
        <p:nvSpPr>
          <p:cNvPr id="694" name="Google Shape;694;p88:notes"/>
          <p:cNvSpPr txBox="1">
            <a:spLocks noGrp="1"/>
          </p:cNvSpPr>
          <p:nvPr>
            <p:ph type="body" idx="1"/>
          </p:nvPr>
        </p:nvSpPr>
        <p:spPr>
          <a:xfrm>
            <a:off x="709612" y="4859338"/>
            <a:ext cx="5683250" cy="4605338"/>
          </a:xfrm>
          <a:prstGeom prst="rect">
            <a:avLst/>
          </a:prstGeom>
        </p:spPr>
        <p:txBody>
          <a:bodyPr spcFirstLastPara="1" wrap="square" lIns="99025" tIns="49500" rIns="99025" bIns="49500" anchor="t" anchorCtr="0">
            <a:noAutofit/>
          </a:bodyPr>
          <a:lstStyle/>
          <a:p>
            <a:pPr marL="0" lvl="0" indent="0" algn="l" rtl="0">
              <a:spcBef>
                <a:spcPts val="360"/>
              </a:spcBef>
              <a:spcAft>
                <a:spcPts val="0"/>
              </a:spcAft>
              <a:buNone/>
            </a:pPr>
            <a:endParaRPr/>
          </a:p>
        </p:txBody>
      </p:sp>
      <p:sp>
        <p:nvSpPr>
          <p:cNvPr id="695" name="Google Shape;695;p88:notes"/>
          <p:cNvSpPr>
            <a:spLocks noGrp="1" noRot="1" noChangeAspect="1"/>
          </p:cNvSpPr>
          <p:nvPr>
            <p:ph type="sldImg" idx="2"/>
          </p:nvPr>
        </p:nvSpPr>
        <p:spPr>
          <a:xfrm>
            <a:off x="993775" y="766763"/>
            <a:ext cx="5114925" cy="383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9"/>
        <p:cNvGrpSpPr/>
        <p:nvPr/>
      </p:nvGrpSpPr>
      <p:grpSpPr>
        <a:xfrm>
          <a:off x="0" y="0"/>
          <a:ext cx="0" cy="0"/>
          <a:chOff x="0" y="0"/>
          <a:chExt cx="0" cy="0"/>
        </a:xfrm>
      </p:grpSpPr>
      <p:sp>
        <p:nvSpPr>
          <p:cNvPr id="700" name="Google Shape;700;p89:notes"/>
          <p:cNvSpPr txBox="1">
            <a:spLocks noGrp="1"/>
          </p:cNvSpPr>
          <p:nvPr>
            <p:ph type="body" idx="1"/>
          </p:nvPr>
        </p:nvSpPr>
        <p:spPr>
          <a:xfrm>
            <a:off x="709612" y="4859338"/>
            <a:ext cx="5683250" cy="4605338"/>
          </a:xfrm>
          <a:prstGeom prst="rect">
            <a:avLst/>
          </a:prstGeom>
        </p:spPr>
        <p:txBody>
          <a:bodyPr spcFirstLastPara="1" wrap="square" lIns="99025" tIns="49500" rIns="99025" bIns="49500" anchor="t" anchorCtr="0">
            <a:noAutofit/>
          </a:bodyPr>
          <a:lstStyle/>
          <a:p>
            <a:pPr marL="0" lvl="0" indent="0" algn="l" rtl="0">
              <a:spcBef>
                <a:spcPts val="360"/>
              </a:spcBef>
              <a:spcAft>
                <a:spcPts val="0"/>
              </a:spcAft>
              <a:buNone/>
            </a:pPr>
            <a:endParaRPr/>
          </a:p>
        </p:txBody>
      </p:sp>
      <p:sp>
        <p:nvSpPr>
          <p:cNvPr id="701" name="Google Shape;701;p89:notes"/>
          <p:cNvSpPr>
            <a:spLocks noGrp="1" noRot="1" noChangeAspect="1"/>
          </p:cNvSpPr>
          <p:nvPr>
            <p:ph type="sldImg" idx="2"/>
          </p:nvPr>
        </p:nvSpPr>
        <p:spPr>
          <a:xfrm>
            <a:off x="993775" y="766763"/>
            <a:ext cx="5114925" cy="383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p9:notes"/>
          <p:cNvSpPr txBox="1">
            <a:spLocks noGrp="1"/>
          </p:cNvSpPr>
          <p:nvPr>
            <p:ph type="body" idx="1"/>
          </p:nvPr>
        </p:nvSpPr>
        <p:spPr>
          <a:xfrm>
            <a:off x="709612" y="4859338"/>
            <a:ext cx="5683250" cy="4605338"/>
          </a:xfrm>
          <a:prstGeom prst="rect">
            <a:avLst/>
          </a:prstGeom>
        </p:spPr>
        <p:txBody>
          <a:bodyPr spcFirstLastPara="1" wrap="square" lIns="99025" tIns="49500" rIns="99025" bIns="49500" anchor="t" anchorCtr="0">
            <a:noAutofit/>
          </a:bodyPr>
          <a:lstStyle/>
          <a:p>
            <a:pPr marL="0" lvl="0" indent="0" algn="l" rtl="0">
              <a:spcBef>
                <a:spcPts val="360"/>
              </a:spcBef>
              <a:spcAft>
                <a:spcPts val="0"/>
              </a:spcAft>
              <a:buNone/>
            </a:pPr>
            <a:endParaRPr/>
          </a:p>
        </p:txBody>
      </p:sp>
      <p:sp>
        <p:nvSpPr>
          <p:cNvPr id="174" name="Google Shape;174;p9:notes"/>
          <p:cNvSpPr>
            <a:spLocks noGrp="1" noRot="1" noChangeAspect="1"/>
          </p:cNvSpPr>
          <p:nvPr>
            <p:ph type="sldImg" idx="2"/>
          </p:nvPr>
        </p:nvSpPr>
        <p:spPr>
          <a:xfrm>
            <a:off x="993775" y="766763"/>
            <a:ext cx="5114925" cy="383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5"/>
        <p:cNvGrpSpPr/>
        <p:nvPr/>
      </p:nvGrpSpPr>
      <p:grpSpPr>
        <a:xfrm>
          <a:off x="0" y="0"/>
          <a:ext cx="0" cy="0"/>
          <a:chOff x="0" y="0"/>
          <a:chExt cx="0" cy="0"/>
        </a:xfrm>
      </p:grpSpPr>
      <p:sp>
        <p:nvSpPr>
          <p:cNvPr id="706" name="Google Shape;706;p90:notes"/>
          <p:cNvSpPr txBox="1">
            <a:spLocks noGrp="1"/>
          </p:cNvSpPr>
          <p:nvPr>
            <p:ph type="body" idx="1"/>
          </p:nvPr>
        </p:nvSpPr>
        <p:spPr>
          <a:xfrm>
            <a:off x="709612" y="4859338"/>
            <a:ext cx="5683250" cy="4605338"/>
          </a:xfrm>
          <a:prstGeom prst="rect">
            <a:avLst/>
          </a:prstGeom>
        </p:spPr>
        <p:txBody>
          <a:bodyPr spcFirstLastPara="1" wrap="square" lIns="99025" tIns="49500" rIns="99025" bIns="49500" anchor="t" anchorCtr="0">
            <a:noAutofit/>
          </a:bodyPr>
          <a:lstStyle/>
          <a:p>
            <a:pPr marL="0" lvl="0" indent="0" algn="l" rtl="0">
              <a:spcBef>
                <a:spcPts val="360"/>
              </a:spcBef>
              <a:spcAft>
                <a:spcPts val="0"/>
              </a:spcAft>
              <a:buNone/>
            </a:pPr>
            <a:endParaRPr/>
          </a:p>
        </p:txBody>
      </p:sp>
      <p:sp>
        <p:nvSpPr>
          <p:cNvPr id="707" name="Google Shape;707;p90:notes"/>
          <p:cNvSpPr>
            <a:spLocks noGrp="1" noRot="1" noChangeAspect="1"/>
          </p:cNvSpPr>
          <p:nvPr>
            <p:ph type="sldImg" idx="2"/>
          </p:nvPr>
        </p:nvSpPr>
        <p:spPr>
          <a:xfrm>
            <a:off x="993775" y="766763"/>
            <a:ext cx="5114925" cy="383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2"/>
        <p:cNvGrpSpPr/>
        <p:nvPr/>
      </p:nvGrpSpPr>
      <p:grpSpPr>
        <a:xfrm>
          <a:off x="0" y="0"/>
          <a:ext cx="0" cy="0"/>
          <a:chOff x="0" y="0"/>
          <a:chExt cx="0" cy="0"/>
        </a:xfrm>
      </p:grpSpPr>
      <p:sp>
        <p:nvSpPr>
          <p:cNvPr id="713" name="Google Shape;713;p91:notes"/>
          <p:cNvSpPr txBox="1">
            <a:spLocks noGrp="1"/>
          </p:cNvSpPr>
          <p:nvPr>
            <p:ph type="body" idx="1"/>
          </p:nvPr>
        </p:nvSpPr>
        <p:spPr>
          <a:xfrm>
            <a:off x="709612" y="4859338"/>
            <a:ext cx="5683250" cy="4605338"/>
          </a:xfrm>
          <a:prstGeom prst="rect">
            <a:avLst/>
          </a:prstGeom>
        </p:spPr>
        <p:txBody>
          <a:bodyPr spcFirstLastPara="1" wrap="square" lIns="99025" tIns="49500" rIns="99025" bIns="49500" anchor="t" anchorCtr="0">
            <a:noAutofit/>
          </a:bodyPr>
          <a:lstStyle/>
          <a:p>
            <a:pPr marL="0" lvl="0" indent="0" algn="l" rtl="0">
              <a:spcBef>
                <a:spcPts val="360"/>
              </a:spcBef>
              <a:spcAft>
                <a:spcPts val="0"/>
              </a:spcAft>
              <a:buNone/>
            </a:pPr>
            <a:endParaRPr/>
          </a:p>
        </p:txBody>
      </p:sp>
      <p:sp>
        <p:nvSpPr>
          <p:cNvPr id="714" name="Google Shape;714;p91:notes"/>
          <p:cNvSpPr>
            <a:spLocks noGrp="1" noRot="1" noChangeAspect="1"/>
          </p:cNvSpPr>
          <p:nvPr>
            <p:ph type="sldImg" idx="2"/>
          </p:nvPr>
        </p:nvSpPr>
        <p:spPr>
          <a:xfrm>
            <a:off x="993775" y="766763"/>
            <a:ext cx="5114925" cy="383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8"/>
        <p:cNvGrpSpPr/>
        <p:nvPr/>
      </p:nvGrpSpPr>
      <p:grpSpPr>
        <a:xfrm>
          <a:off x="0" y="0"/>
          <a:ext cx="0" cy="0"/>
          <a:chOff x="0" y="0"/>
          <a:chExt cx="0" cy="0"/>
        </a:xfrm>
      </p:grpSpPr>
      <p:sp>
        <p:nvSpPr>
          <p:cNvPr id="719" name="Google Shape;719;p92:notes"/>
          <p:cNvSpPr txBox="1">
            <a:spLocks noGrp="1"/>
          </p:cNvSpPr>
          <p:nvPr>
            <p:ph type="body" idx="1"/>
          </p:nvPr>
        </p:nvSpPr>
        <p:spPr>
          <a:xfrm>
            <a:off x="709612" y="4859338"/>
            <a:ext cx="5683250" cy="4605338"/>
          </a:xfrm>
          <a:prstGeom prst="rect">
            <a:avLst/>
          </a:prstGeom>
        </p:spPr>
        <p:txBody>
          <a:bodyPr spcFirstLastPara="1" wrap="square" lIns="99025" tIns="49500" rIns="99025" bIns="49500" anchor="t" anchorCtr="0">
            <a:noAutofit/>
          </a:bodyPr>
          <a:lstStyle/>
          <a:p>
            <a:pPr marL="0" lvl="0" indent="0" algn="l" rtl="0">
              <a:spcBef>
                <a:spcPts val="360"/>
              </a:spcBef>
              <a:spcAft>
                <a:spcPts val="0"/>
              </a:spcAft>
              <a:buNone/>
            </a:pPr>
            <a:endParaRPr/>
          </a:p>
        </p:txBody>
      </p:sp>
      <p:sp>
        <p:nvSpPr>
          <p:cNvPr id="720" name="Google Shape;720;p92:notes"/>
          <p:cNvSpPr>
            <a:spLocks noGrp="1" noRot="1" noChangeAspect="1"/>
          </p:cNvSpPr>
          <p:nvPr>
            <p:ph type="sldImg" idx="2"/>
          </p:nvPr>
        </p:nvSpPr>
        <p:spPr>
          <a:xfrm>
            <a:off x="993775" y="766763"/>
            <a:ext cx="5114925" cy="383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5"/>
        <p:cNvGrpSpPr/>
        <p:nvPr/>
      </p:nvGrpSpPr>
      <p:grpSpPr>
        <a:xfrm>
          <a:off x="0" y="0"/>
          <a:ext cx="0" cy="0"/>
          <a:chOff x="0" y="0"/>
          <a:chExt cx="0" cy="0"/>
        </a:xfrm>
      </p:grpSpPr>
      <p:sp>
        <p:nvSpPr>
          <p:cNvPr id="726" name="Google Shape;726;p93:notes"/>
          <p:cNvSpPr txBox="1">
            <a:spLocks noGrp="1"/>
          </p:cNvSpPr>
          <p:nvPr>
            <p:ph type="body" idx="1"/>
          </p:nvPr>
        </p:nvSpPr>
        <p:spPr>
          <a:xfrm>
            <a:off x="709612" y="4859338"/>
            <a:ext cx="5683250" cy="4605338"/>
          </a:xfrm>
          <a:prstGeom prst="rect">
            <a:avLst/>
          </a:prstGeom>
        </p:spPr>
        <p:txBody>
          <a:bodyPr spcFirstLastPara="1" wrap="square" lIns="99025" tIns="49500" rIns="99025" bIns="49500" anchor="t" anchorCtr="0">
            <a:noAutofit/>
          </a:bodyPr>
          <a:lstStyle/>
          <a:p>
            <a:pPr marL="0" lvl="0" indent="0" algn="l" rtl="0">
              <a:spcBef>
                <a:spcPts val="360"/>
              </a:spcBef>
              <a:spcAft>
                <a:spcPts val="0"/>
              </a:spcAft>
              <a:buNone/>
            </a:pPr>
            <a:endParaRPr/>
          </a:p>
        </p:txBody>
      </p:sp>
      <p:sp>
        <p:nvSpPr>
          <p:cNvPr id="727" name="Google Shape;727;p93:notes"/>
          <p:cNvSpPr>
            <a:spLocks noGrp="1" noRot="1" noChangeAspect="1"/>
          </p:cNvSpPr>
          <p:nvPr>
            <p:ph type="sldImg" idx="2"/>
          </p:nvPr>
        </p:nvSpPr>
        <p:spPr>
          <a:xfrm>
            <a:off x="993775" y="766763"/>
            <a:ext cx="5114925" cy="383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1"/>
        <p:cNvGrpSpPr/>
        <p:nvPr/>
      </p:nvGrpSpPr>
      <p:grpSpPr>
        <a:xfrm>
          <a:off x="0" y="0"/>
          <a:ext cx="0" cy="0"/>
          <a:chOff x="0" y="0"/>
          <a:chExt cx="0" cy="0"/>
        </a:xfrm>
      </p:grpSpPr>
      <p:sp>
        <p:nvSpPr>
          <p:cNvPr id="732" name="Google Shape;732;p94:notes"/>
          <p:cNvSpPr txBox="1">
            <a:spLocks noGrp="1"/>
          </p:cNvSpPr>
          <p:nvPr>
            <p:ph type="body" idx="1"/>
          </p:nvPr>
        </p:nvSpPr>
        <p:spPr>
          <a:xfrm>
            <a:off x="709612" y="4859338"/>
            <a:ext cx="5683250" cy="4605338"/>
          </a:xfrm>
          <a:prstGeom prst="rect">
            <a:avLst/>
          </a:prstGeom>
        </p:spPr>
        <p:txBody>
          <a:bodyPr spcFirstLastPara="1" wrap="square" lIns="99025" tIns="49500" rIns="99025" bIns="49500" anchor="t" anchorCtr="0">
            <a:noAutofit/>
          </a:bodyPr>
          <a:lstStyle/>
          <a:p>
            <a:pPr marL="0" lvl="0" indent="0" algn="l" rtl="0">
              <a:spcBef>
                <a:spcPts val="360"/>
              </a:spcBef>
              <a:spcAft>
                <a:spcPts val="0"/>
              </a:spcAft>
              <a:buNone/>
            </a:pPr>
            <a:endParaRPr/>
          </a:p>
        </p:txBody>
      </p:sp>
      <p:sp>
        <p:nvSpPr>
          <p:cNvPr id="733" name="Google Shape;733;p94:notes"/>
          <p:cNvSpPr>
            <a:spLocks noGrp="1" noRot="1" noChangeAspect="1"/>
          </p:cNvSpPr>
          <p:nvPr>
            <p:ph type="sldImg" idx="2"/>
          </p:nvPr>
        </p:nvSpPr>
        <p:spPr>
          <a:xfrm>
            <a:off x="993775" y="766763"/>
            <a:ext cx="5114925" cy="383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8"/>
        <p:cNvGrpSpPr/>
        <p:nvPr/>
      </p:nvGrpSpPr>
      <p:grpSpPr>
        <a:xfrm>
          <a:off x="0" y="0"/>
          <a:ext cx="0" cy="0"/>
          <a:chOff x="0" y="0"/>
          <a:chExt cx="0" cy="0"/>
        </a:xfrm>
      </p:grpSpPr>
      <p:sp>
        <p:nvSpPr>
          <p:cNvPr id="739" name="Google Shape;739;p95:notes"/>
          <p:cNvSpPr txBox="1">
            <a:spLocks noGrp="1"/>
          </p:cNvSpPr>
          <p:nvPr>
            <p:ph type="body" idx="1"/>
          </p:nvPr>
        </p:nvSpPr>
        <p:spPr>
          <a:xfrm>
            <a:off x="709612" y="4859338"/>
            <a:ext cx="5683250" cy="4605338"/>
          </a:xfrm>
          <a:prstGeom prst="rect">
            <a:avLst/>
          </a:prstGeom>
        </p:spPr>
        <p:txBody>
          <a:bodyPr spcFirstLastPara="1" wrap="square" lIns="99025" tIns="49500" rIns="99025" bIns="49500" anchor="t" anchorCtr="0">
            <a:noAutofit/>
          </a:bodyPr>
          <a:lstStyle/>
          <a:p>
            <a:pPr marL="0" lvl="0" indent="0" algn="l" rtl="0">
              <a:spcBef>
                <a:spcPts val="360"/>
              </a:spcBef>
              <a:spcAft>
                <a:spcPts val="0"/>
              </a:spcAft>
              <a:buNone/>
            </a:pPr>
            <a:endParaRPr/>
          </a:p>
        </p:txBody>
      </p:sp>
      <p:sp>
        <p:nvSpPr>
          <p:cNvPr id="740" name="Google Shape;740;p95:notes"/>
          <p:cNvSpPr>
            <a:spLocks noGrp="1" noRot="1" noChangeAspect="1"/>
          </p:cNvSpPr>
          <p:nvPr>
            <p:ph type="sldImg" idx="2"/>
          </p:nvPr>
        </p:nvSpPr>
        <p:spPr>
          <a:xfrm>
            <a:off x="993775" y="766763"/>
            <a:ext cx="5114925" cy="383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5"/>
        <p:cNvGrpSpPr/>
        <p:nvPr/>
      </p:nvGrpSpPr>
      <p:grpSpPr>
        <a:xfrm>
          <a:off x="0" y="0"/>
          <a:ext cx="0" cy="0"/>
          <a:chOff x="0" y="0"/>
          <a:chExt cx="0" cy="0"/>
        </a:xfrm>
      </p:grpSpPr>
      <p:sp>
        <p:nvSpPr>
          <p:cNvPr id="746" name="Google Shape;746;p96:notes"/>
          <p:cNvSpPr txBox="1">
            <a:spLocks noGrp="1"/>
          </p:cNvSpPr>
          <p:nvPr>
            <p:ph type="body" idx="1"/>
          </p:nvPr>
        </p:nvSpPr>
        <p:spPr>
          <a:xfrm>
            <a:off x="709612" y="4859338"/>
            <a:ext cx="5683250" cy="4605338"/>
          </a:xfrm>
          <a:prstGeom prst="rect">
            <a:avLst/>
          </a:prstGeom>
        </p:spPr>
        <p:txBody>
          <a:bodyPr spcFirstLastPara="1" wrap="square" lIns="99025" tIns="49500" rIns="99025" bIns="49500" anchor="t" anchorCtr="0">
            <a:noAutofit/>
          </a:bodyPr>
          <a:lstStyle/>
          <a:p>
            <a:pPr marL="0" lvl="0" indent="0" algn="l" rtl="0">
              <a:spcBef>
                <a:spcPts val="360"/>
              </a:spcBef>
              <a:spcAft>
                <a:spcPts val="0"/>
              </a:spcAft>
              <a:buNone/>
            </a:pPr>
            <a:endParaRPr/>
          </a:p>
        </p:txBody>
      </p:sp>
      <p:sp>
        <p:nvSpPr>
          <p:cNvPr id="747" name="Google Shape;747;p96:notes"/>
          <p:cNvSpPr>
            <a:spLocks noGrp="1" noRot="1" noChangeAspect="1"/>
          </p:cNvSpPr>
          <p:nvPr>
            <p:ph type="sldImg" idx="2"/>
          </p:nvPr>
        </p:nvSpPr>
        <p:spPr>
          <a:xfrm>
            <a:off x="993775" y="766763"/>
            <a:ext cx="5114925" cy="383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2"/>
        <p:cNvGrpSpPr/>
        <p:nvPr/>
      </p:nvGrpSpPr>
      <p:grpSpPr>
        <a:xfrm>
          <a:off x="0" y="0"/>
          <a:ext cx="0" cy="0"/>
          <a:chOff x="0" y="0"/>
          <a:chExt cx="0" cy="0"/>
        </a:xfrm>
      </p:grpSpPr>
      <p:sp>
        <p:nvSpPr>
          <p:cNvPr id="753" name="Google Shape;753;p97:notes"/>
          <p:cNvSpPr txBox="1">
            <a:spLocks noGrp="1"/>
          </p:cNvSpPr>
          <p:nvPr>
            <p:ph type="body" idx="1"/>
          </p:nvPr>
        </p:nvSpPr>
        <p:spPr>
          <a:xfrm>
            <a:off x="709612" y="4859338"/>
            <a:ext cx="5683250" cy="4605338"/>
          </a:xfrm>
          <a:prstGeom prst="rect">
            <a:avLst/>
          </a:prstGeom>
        </p:spPr>
        <p:txBody>
          <a:bodyPr spcFirstLastPara="1" wrap="square" lIns="99025" tIns="49500" rIns="99025" bIns="49500" anchor="t" anchorCtr="0">
            <a:noAutofit/>
          </a:bodyPr>
          <a:lstStyle/>
          <a:p>
            <a:pPr marL="0" lvl="0" indent="0" algn="l" rtl="0">
              <a:spcBef>
                <a:spcPts val="360"/>
              </a:spcBef>
              <a:spcAft>
                <a:spcPts val="0"/>
              </a:spcAft>
              <a:buNone/>
            </a:pPr>
            <a:endParaRPr/>
          </a:p>
        </p:txBody>
      </p:sp>
      <p:sp>
        <p:nvSpPr>
          <p:cNvPr id="754" name="Google Shape;754;p97:notes"/>
          <p:cNvSpPr>
            <a:spLocks noGrp="1" noRot="1" noChangeAspect="1"/>
          </p:cNvSpPr>
          <p:nvPr>
            <p:ph type="sldImg" idx="2"/>
          </p:nvPr>
        </p:nvSpPr>
        <p:spPr>
          <a:xfrm>
            <a:off x="993775" y="766763"/>
            <a:ext cx="5114925" cy="383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7"/>
        <p:cNvGrpSpPr/>
        <p:nvPr/>
      </p:nvGrpSpPr>
      <p:grpSpPr>
        <a:xfrm>
          <a:off x="0" y="0"/>
          <a:ext cx="0" cy="0"/>
          <a:chOff x="0" y="0"/>
          <a:chExt cx="0" cy="0"/>
        </a:xfrm>
      </p:grpSpPr>
      <p:sp>
        <p:nvSpPr>
          <p:cNvPr id="758" name="Google Shape;758;p98:notes"/>
          <p:cNvSpPr txBox="1">
            <a:spLocks noGrp="1"/>
          </p:cNvSpPr>
          <p:nvPr>
            <p:ph type="body" idx="1"/>
          </p:nvPr>
        </p:nvSpPr>
        <p:spPr>
          <a:xfrm>
            <a:off x="709612" y="4859338"/>
            <a:ext cx="5683250" cy="4605338"/>
          </a:xfrm>
          <a:prstGeom prst="rect">
            <a:avLst/>
          </a:prstGeom>
        </p:spPr>
        <p:txBody>
          <a:bodyPr spcFirstLastPara="1" wrap="square" lIns="99025" tIns="49500" rIns="99025" bIns="49500" anchor="t" anchorCtr="0">
            <a:noAutofit/>
          </a:bodyPr>
          <a:lstStyle/>
          <a:p>
            <a:pPr marL="0" lvl="0" indent="0" algn="l" rtl="0">
              <a:spcBef>
                <a:spcPts val="360"/>
              </a:spcBef>
              <a:spcAft>
                <a:spcPts val="0"/>
              </a:spcAft>
              <a:buNone/>
            </a:pPr>
            <a:endParaRPr/>
          </a:p>
        </p:txBody>
      </p:sp>
      <p:sp>
        <p:nvSpPr>
          <p:cNvPr id="759" name="Google Shape;759;p98:notes"/>
          <p:cNvSpPr>
            <a:spLocks noGrp="1" noRot="1" noChangeAspect="1"/>
          </p:cNvSpPr>
          <p:nvPr>
            <p:ph type="sldImg" idx="2"/>
          </p:nvPr>
        </p:nvSpPr>
        <p:spPr>
          <a:xfrm>
            <a:off x="993775" y="766763"/>
            <a:ext cx="5114925" cy="383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3"/>
        <p:cNvGrpSpPr/>
        <p:nvPr/>
      </p:nvGrpSpPr>
      <p:grpSpPr>
        <a:xfrm>
          <a:off x="0" y="0"/>
          <a:ext cx="0" cy="0"/>
          <a:chOff x="0" y="0"/>
          <a:chExt cx="0" cy="0"/>
        </a:xfrm>
      </p:grpSpPr>
      <p:sp>
        <p:nvSpPr>
          <p:cNvPr id="764" name="Google Shape;764;p99:notes"/>
          <p:cNvSpPr txBox="1">
            <a:spLocks noGrp="1"/>
          </p:cNvSpPr>
          <p:nvPr>
            <p:ph type="body" idx="1"/>
          </p:nvPr>
        </p:nvSpPr>
        <p:spPr>
          <a:xfrm>
            <a:off x="709612" y="4859338"/>
            <a:ext cx="5683250" cy="4605338"/>
          </a:xfrm>
          <a:prstGeom prst="rect">
            <a:avLst/>
          </a:prstGeom>
        </p:spPr>
        <p:txBody>
          <a:bodyPr spcFirstLastPara="1" wrap="square" lIns="99025" tIns="49500" rIns="99025" bIns="49500" anchor="t" anchorCtr="0">
            <a:noAutofit/>
          </a:bodyPr>
          <a:lstStyle/>
          <a:p>
            <a:pPr marL="0" lvl="0" indent="0" algn="l" rtl="0">
              <a:spcBef>
                <a:spcPts val="360"/>
              </a:spcBef>
              <a:spcAft>
                <a:spcPts val="0"/>
              </a:spcAft>
              <a:buNone/>
            </a:pPr>
            <a:endParaRPr/>
          </a:p>
        </p:txBody>
      </p:sp>
      <p:sp>
        <p:nvSpPr>
          <p:cNvPr id="765" name="Google Shape;765;p99:notes"/>
          <p:cNvSpPr>
            <a:spLocks noGrp="1" noRot="1" noChangeAspect="1"/>
          </p:cNvSpPr>
          <p:nvPr>
            <p:ph type="sldImg" idx="2"/>
          </p:nvPr>
        </p:nvSpPr>
        <p:spPr>
          <a:xfrm>
            <a:off x="993775" y="766763"/>
            <a:ext cx="5114925" cy="383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4"/>
        <p:cNvGrpSpPr/>
        <p:nvPr/>
      </p:nvGrpSpPr>
      <p:grpSpPr>
        <a:xfrm>
          <a:off x="0" y="0"/>
          <a:ext cx="0" cy="0"/>
          <a:chOff x="0" y="0"/>
          <a:chExt cx="0" cy="0"/>
        </a:xfrm>
      </p:grpSpPr>
      <p:sp>
        <p:nvSpPr>
          <p:cNvPr id="25" name="Google Shape;25;p132"/>
          <p:cNvSpPr txBox="1">
            <a:spLocks noGrp="1"/>
          </p:cNvSpPr>
          <p:nvPr>
            <p:ph type="ctrTitle"/>
          </p:nvPr>
        </p:nvSpPr>
        <p:spPr>
          <a:xfrm>
            <a:off x="533400" y="1371600"/>
            <a:ext cx="7851648" cy="1828800"/>
          </a:xfrm>
          <a:prstGeom prst="rect">
            <a:avLst/>
          </a:prstGeom>
          <a:noFill/>
          <a:ln>
            <a:noFill/>
          </a:ln>
        </p:spPr>
        <p:txBody>
          <a:bodyPr spcFirstLastPara="1" wrap="square" lIns="0" tIns="0" rIns="18275" bIns="0" anchor="b" anchorCtr="0">
            <a:normAutofit/>
          </a:bodyPr>
          <a:lstStyle>
            <a:lvl1pPr lvl="0" algn="r">
              <a:lnSpc>
                <a:spcPct val="100000"/>
              </a:lnSpc>
              <a:spcBef>
                <a:spcPts val="0"/>
              </a:spcBef>
              <a:spcAft>
                <a:spcPts val="0"/>
              </a:spcAft>
              <a:buClr>
                <a:srgbClr val="F7CA52"/>
              </a:buClr>
              <a:buSzPts val="5600"/>
              <a:buFont typeface="Calibri"/>
              <a:buNone/>
              <a:defRPr sz="5600" b="1">
                <a:solidFill>
                  <a:srgbClr val="F7CA52"/>
                </a:solidFill>
                <a:latin typeface="Calibri"/>
                <a:ea typeface="Calibri"/>
                <a:cs typeface="Calibri"/>
                <a:sym typeface="Calibri"/>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132"/>
          <p:cNvSpPr txBox="1">
            <a:spLocks noGrp="1"/>
          </p:cNvSpPr>
          <p:nvPr>
            <p:ph type="subTitle" idx="1"/>
          </p:nvPr>
        </p:nvSpPr>
        <p:spPr>
          <a:xfrm>
            <a:off x="533400" y="3228536"/>
            <a:ext cx="7854696" cy="1752600"/>
          </a:xfrm>
          <a:prstGeom prst="rect">
            <a:avLst/>
          </a:prstGeom>
          <a:noFill/>
          <a:ln>
            <a:noFill/>
          </a:ln>
        </p:spPr>
        <p:txBody>
          <a:bodyPr spcFirstLastPara="1" wrap="square" lIns="0" tIns="45700" rIns="18275" bIns="45700" anchor="t" anchorCtr="0">
            <a:noAutofit/>
          </a:bodyPr>
          <a:lstStyle>
            <a:lvl1pPr marR="45720" lvl="0" algn="r">
              <a:lnSpc>
                <a:spcPct val="100000"/>
              </a:lnSpc>
              <a:spcBef>
                <a:spcPts val="520"/>
              </a:spcBef>
              <a:spcAft>
                <a:spcPts val="0"/>
              </a:spcAft>
              <a:buSzPts val="2470"/>
              <a:buNone/>
              <a:defRPr>
                <a:solidFill>
                  <a:schemeClr val="lt1"/>
                </a:solidFill>
              </a:defRPr>
            </a:lvl1pPr>
            <a:lvl2pPr lvl="1" algn="ctr">
              <a:lnSpc>
                <a:spcPct val="100000"/>
              </a:lnSpc>
              <a:spcBef>
                <a:spcPts val="360"/>
              </a:spcBef>
              <a:spcAft>
                <a:spcPts val="0"/>
              </a:spcAft>
              <a:buSzPts val="1530"/>
              <a:buNone/>
              <a:defRPr/>
            </a:lvl2pPr>
            <a:lvl3pPr lvl="2" algn="ctr">
              <a:lnSpc>
                <a:spcPct val="100000"/>
              </a:lnSpc>
              <a:spcBef>
                <a:spcPts val="360"/>
              </a:spcBef>
              <a:spcAft>
                <a:spcPts val="0"/>
              </a:spcAft>
              <a:buSzPts val="1260"/>
              <a:buNone/>
              <a:defRPr/>
            </a:lvl3pPr>
            <a:lvl4pPr lvl="3" algn="ctr">
              <a:lnSpc>
                <a:spcPct val="100000"/>
              </a:lnSpc>
              <a:spcBef>
                <a:spcPts val="360"/>
              </a:spcBef>
              <a:spcAft>
                <a:spcPts val="0"/>
              </a:spcAft>
              <a:buSzPts val="1170"/>
              <a:buNone/>
              <a:defRPr/>
            </a:lvl4pPr>
            <a:lvl5pPr lvl="4" algn="ctr">
              <a:lnSpc>
                <a:spcPct val="100000"/>
              </a:lnSpc>
              <a:spcBef>
                <a:spcPts val="360"/>
              </a:spcBef>
              <a:spcAft>
                <a:spcPts val="0"/>
              </a:spcAft>
              <a:buSzPts val="1170"/>
              <a:buNone/>
              <a:defRPr/>
            </a:lvl5pPr>
            <a:lvl6pPr lvl="5" algn="ctr">
              <a:spcBef>
                <a:spcPts val="360"/>
              </a:spcBef>
              <a:spcAft>
                <a:spcPts val="0"/>
              </a:spcAft>
              <a:buSzPts val="1440"/>
              <a:buNone/>
              <a:defRPr/>
            </a:lvl6pPr>
            <a:lvl7pPr lvl="6" algn="ctr">
              <a:spcBef>
                <a:spcPts val="360"/>
              </a:spcBef>
              <a:spcAft>
                <a:spcPts val="0"/>
              </a:spcAft>
              <a:buSzPts val="1440"/>
              <a:buNone/>
              <a:defRPr/>
            </a:lvl7pPr>
            <a:lvl8pPr lvl="7" algn="ctr">
              <a:spcBef>
                <a:spcPts val="360"/>
              </a:spcBef>
              <a:spcAft>
                <a:spcPts val="0"/>
              </a:spcAft>
              <a:buSzPts val="1800"/>
              <a:buNone/>
              <a:defRPr/>
            </a:lvl8pPr>
            <a:lvl9pPr lvl="8" algn="ctr">
              <a:spcBef>
                <a:spcPts val="360"/>
              </a:spcBef>
              <a:spcAft>
                <a:spcPts val="0"/>
              </a:spcAft>
              <a:buSzPts val="1800"/>
              <a:buNone/>
              <a:defRPr/>
            </a:lvl9pPr>
          </a:lstStyle>
          <a:p>
            <a:endParaRPr/>
          </a:p>
        </p:txBody>
      </p:sp>
      <p:sp>
        <p:nvSpPr>
          <p:cNvPr id="27" name="Google Shape;27;p132"/>
          <p:cNvSpPr txBox="1">
            <a:spLocks noGrp="1"/>
          </p:cNvSpPr>
          <p:nvPr>
            <p:ph type="dt" idx="10"/>
          </p:nvPr>
        </p:nvSpPr>
        <p:spPr>
          <a:xfrm>
            <a:off x="457200" y="6356350"/>
            <a:ext cx="2133600" cy="365125"/>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Clr>
                <a:schemeClr val="lt1"/>
              </a:buClr>
              <a:buSzPts val="1800"/>
              <a:buFont typeface="Constantia"/>
              <a:buNone/>
              <a:defRPr sz="1800" b="0" i="0" u="none">
                <a:solidFill>
                  <a:schemeClr val="lt1"/>
                </a:solidFill>
                <a:latin typeface="Constantia"/>
                <a:ea typeface="Constantia"/>
                <a:cs typeface="Constantia"/>
                <a:sym typeface="Constantia"/>
              </a:defRPr>
            </a:lvl1pPr>
            <a:lvl2pPr lvl="1" algn="l">
              <a:lnSpc>
                <a:spcPct val="100000"/>
              </a:lnSpc>
              <a:spcBef>
                <a:spcPts val="0"/>
              </a:spcBef>
              <a:spcAft>
                <a:spcPts val="0"/>
              </a:spcAft>
              <a:buClr>
                <a:schemeClr val="lt1"/>
              </a:buClr>
              <a:buSzPts val="1800"/>
              <a:buFont typeface="Constantia"/>
              <a:buNone/>
              <a:defRPr sz="1800" b="0" i="0" u="none">
                <a:solidFill>
                  <a:schemeClr val="lt1"/>
                </a:solidFill>
                <a:latin typeface="Constantia"/>
                <a:ea typeface="Constantia"/>
                <a:cs typeface="Constantia"/>
                <a:sym typeface="Constantia"/>
              </a:defRPr>
            </a:lvl2pPr>
            <a:lvl3pPr lvl="2" algn="l">
              <a:lnSpc>
                <a:spcPct val="100000"/>
              </a:lnSpc>
              <a:spcBef>
                <a:spcPts val="0"/>
              </a:spcBef>
              <a:spcAft>
                <a:spcPts val="0"/>
              </a:spcAft>
              <a:buClr>
                <a:schemeClr val="lt1"/>
              </a:buClr>
              <a:buSzPts val="1800"/>
              <a:buFont typeface="Constantia"/>
              <a:buNone/>
              <a:defRPr sz="1800" b="0" i="0" u="none">
                <a:solidFill>
                  <a:schemeClr val="lt1"/>
                </a:solidFill>
                <a:latin typeface="Constantia"/>
                <a:ea typeface="Constantia"/>
                <a:cs typeface="Constantia"/>
                <a:sym typeface="Constantia"/>
              </a:defRPr>
            </a:lvl3pPr>
            <a:lvl4pPr lvl="3" algn="l">
              <a:lnSpc>
                <a:spcPct val="100000"/>
              </a:lnSpc>
              <a:spcBef>
                <a:spcPts val="0"/>
              </a:spcBef>
              <a:spcAft>
                <a:spcPts val="0"/>
              </a:spcAft>
              <a:buClr>
                <a:schemeClr val="lt1"/>
              </a:buClr>
              <a:buSzPts val="1800"/>
              <a:buFont typeface="Constantia"/>
              <a:buNone/>
              <a:defRPr sz="1800" b="0" i="0" u="none">
                <a:solidFill>
                  <a:schemeClr val="lt1"/>
                </a:solidFill>
                <a:latin typeface="Constantia"/>
                <a:ea typeface="Constantia"/>
                <a:cs typeface="Constantia"/>
                <a:sym typeface="Constantia"/>
              </a:defRPr>
            </a:lvl4pPr>
            <a:lvl5pPr lvl="4" algn="l">
              <a:lnSpc>
                <a:spcPct val="100000"/>
              </a:lnSpc>
              <a:spcBef>
                <a:spcPts val="0"/>
              </a:spcBef>
              <a:spcAft>
                <a:spcPts val="0"/>
              </a:spcAft>
              <a:buClr>
                <a:schemeClr val="lt1"/>
              </a:buClr>
              <a:buSzPts val="1800"/>
              <a:buFont typeface="Constantia"/>
              <a:buNone/>
              <a:defRPr sz="1800" b="0" i="0" u="none">
                <a:solidFill>
                  <a:schemeClr val="lt1"/>
                </a:solidFill>
                <a:latin typeface="Constantia"/>
                <a:ea typeface="Constantia"/>
                <a:cs typeface="Constantia"/>
                <a:sym typeface="Constantia"/>
              </a:defRPr>
            </a:lvl5pPr>
            <a:lvl6pPr lvl="5" algn="l">
              <a:spcBef>
                <a:spcPts val="0"/>
              </a:spcBef>
              <a:spcAft>
                <a:spcPts val="0"/>
              </a:spcAft>
              <a:buSzPts val="1400"/>
              <a:buNone/>
              <a:defRPr>
                <a:solidFill>
                  <a:schemeClr val="lt1"/>
                </a:solidFill>
                <a:latin typeface="Constantia"/>
                <a:ea typeface="Constantia"/>
                <a:cs typeface="Constantia"/>
                <a:sym typeface="Constantia"/>
              </a:defRPr>
            </a:lvl6pPr>
            <a:lvl7pPr lvl="6" algn="l">
              <a:spcBef>
                <a:spcPts val="0"/>
              </a:spcBef>
              <a:spcAft>
                <a:spcPts val="0"/>
              </a:spcAft>
              <a:buSzPts val="1400"/>
              <a:buNone/>
              <a:defRPr>
                <a:solidFill>
                  <a:schemeClr val="lt1"/>
                </a:solidFill>
                <a:latin typeface="Constantia"/>
                <a:ea typeface="Constantia"/>
                <a:cs typeface="Constantia"/>
                <a:sym typeface="Constantia"/>
              </a:defRPr>
            </a:lvl7pPr>
            <a:lvl8pPr lvl="7" algn="l">
              <a:spcBef>
                <a:spcPts val="0"/>
              </a:spcBef>
              <a:spcAft>
                <a:spcPts val="0"/>
              </a:spcAft>
              <a:buSzPts val="1400"/>
              <a:buNone/>
              <a:defRPr>
                <a:solidFill>
                  <a:schemeClr val="lt1"/>
                </a:solidFill>
                <a:latin typeface="Constantia"/>
                <a:ea typeface="Constantia"/>
                <a:cs typeface="Constantia"/>
                <a:sym typeface="Constantia"/>
              </a:defRPr>
            </a:lvl8pPr>
            <a:lvl9pPr lvl="8" algn="l">
              <a:spcBef>
                <a:spcPts val="0"/>
              </a:spcBef>
              <a:spcAft>
                <a:spcPts val="0"/>
              </a:spcAft>
              <a:buSzPts val="1400"/>
              <a:buNone/>
              <a:defRPr>
                <a:solidFill>
                  <a:schemeClr val="lt1"/>
                </a:solidFill>
                <a:latin typeface="Constantia"/>
                <a:ea typeface="Constantia"/>
                <a:cs typeface="Constantia"/>
                <a:sym typeface="Constantia"/>
              </a:defRPr>
            </a:lvl9pPr>
          </a:lstStyle>
          <a:p>
            <a:endParaRPr/>
          </a:p>
        </p:txBody>
      </p:sp>
      <p:sp>
        <p:nvSpPr>
          <p:cNvPr id="28" name="Google Shape;28;p132"/>
          <p:cNvSpPr txBox="1">
            <a:spLocks noGrp="1"/>
          </p:cNvSpPr>
          <p:nvPr>
            <p:ph type="ftr" idx="11"/>
          </p:nvPr>
        </p:nvSpPr>
        <p:spPr>
          <a:xfrm>
            <a:off x="2667000" y="6356350"/>
            <a:ext cx="3352800" cy="365125"/>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Clr>
                <a:schemeClr val="lt1"/>
              </a:buClr>
              <a:buSzPts val="1800"/>
              <a:buFont typeface="Constantia"/>
              <a:buNone/>
              <a:defRPr sz="1800" b="0" i="0" u="none">
                <a:solidFill>
                  <a:schemeClr val="lt1"/>
                </a:solidFill>
                <a:latin typeface="Constantia"/>
                <a:ea typeface="Constantia"/>
                <a:cs typeface="Constantia"/>
                <a:sym typeface="Constantia"/>
              </a:defRPr>
            </a:lvl1pPr>
            <a:lvl2pPr lvl="1" algn="l">
              <a:lnSpc>
                <a:spcPct val="100000"/>
              </a:lnSpc>
              <a:spcBef>
                <a:spcPts val="0"/>
              </a:spcBef>
              <a:spcAft>
                <a:spcPts val="0"/>
              </a:spcAft>
              <a:buClr>
                <a:schemeClr val="lt1"/>
              </a:buClr>
              <a:buSzPts val="1800"/>
              <a:buFont typeface="Constantia"/>
              <a:buNone/>
              <a:defRPr sz="1800" b="0" i="0" u="none">
                <a:solidFill>
                  <a:schemeClr val="lt1"/>
                </a:solidFill>
                <a:latin typeface="Constantia"/>
                <a:ea typeface="Constantia"/>
                <a:cs typeface="Constantia"/>
                <a:sym typeface="Constantia"/>
              </a:defRPr>
            </a:lvl2pPr>
            <a:lvl3pPr lvl="2" algn="l">
              <a:lnSpc>
                <a:spcPct val="100000"/>
              </a:lnSpc>
              <a:spcBef>
                <a:spcPts val="0"/>
              </a:spcBef>
              <a:spcAft>
                <a:spcPts val="0"/>
              </a:spcAft>
              <a:buClr>
                <a:schemeClr val="lt1"/>
              </a:buClr>
              <a:buSzPts val="1800"/>
              <a:buFont typeface="Constantia"/>
              <a:buNone/>
              <a:defRPr sz="1800" b="0" i="0" u="none">
                <a:solidFill>
                  <a:schemeClr val="lt1"/>
                </a:solidFill>
                <a:latin typeface="Constantia"/>
                <a:ea typeface="Constantia"/>
                <a:cs typeface="Constantia"/>
                <a:sym typeface="Constantia"/>
              </a:defRPr>
            </a:lvl3pPr>
            <a:lvl4pPr lvl="3" algn="l">
              <a:lnSpc>
                <a:spcPct val="100000"/>
              </a:lnSpc>
              <a:spcBef>
                <a:spcPts val="0"/>
              </a:spcBef>
              <a:spcAft>
                <a:spcPts val="0"/>
              </a:spcAft>
              <a:buClr>
                <a:schemeClr val="lt1"/>
              </a:buClr>
              <a:buSzPts val="1800"/>
              <a:buFont typeface="Constantia"/>
              <a:buNone/>
              <a:defRPr sz="1800" b="0" i="0" u="none">
                <a:solidFill>
                  <a:schemeClr val="lt1"/>
                </a:solidFill>
                <a:latin typeface="Constantia"/>
                <a:ea typeface="Constantia"/>
                <a:cs typeface="Constantia"/>
                <a:sym typeface="Constantia"/>
              </a:defRPr>
            </a:lvl4pPr>
            <a:lvl5pPr lvl="4" algn="l">
              <a:lnSpc>
                <a:spcPct val="100000"/>
              </a:lnSpc>
              <a:spcBef>
                <a:spcPts val="0"/>
              </a:spcBef>
              <a:spcAft>
                <a:spcPts val="0"/>
              </a:spcAft>
              <a:buClr>
                <a:schemeClr val="lt1"/>
              </a:buClr>
              <a:buSzPts val="1800"/>
              <a:buFont typeface="Constantia"/>
              <a:buNone/>
              <a:defRPr sz="1800" b="0" i="0" u="none">
                <a:solidFill>
                  <a:schemeClr val="lt1"/>
                </a:solidFill>
                <a:latin typeface="Constantia"/>
                <a:ea typeface="Constantia"/>
                <a:cs typeface="Constantia"/>
                <a:sym typeface="Constantia"/>
              </a:defRPr>
            </a:lvl5pPr>
            <a:lvl6pPr lvl="5" algn="l">
              <a:spcBef>
                <a:spcPts val="0"/>
              </a:spcBef>
              <a:spcAft>
                <a:spcPts val="0"/>
              </a:spcAft>
              <a:buSzPts val="1400"/>
              <a:buNone/>
              <a:defRPr>
                <a:solidFill>
                  <a:schemeClr val="lt1"/>
                </a:solidFill>
                <a:latin typeface="Constantia"/>
                <a:ea typeface="Constantia"/>
                <a:cs typeface="Constantia"/>
                <a:sym typeface="Constantia"/>
              </a:defRPr>
            </a:lvl6pPr>
            <a:lvl7pPr lvl="6" algn="l">
              <a:spcBef>
                <a:spcPts val="0"/>
              </a:spcBef>
              <a:spcAft>
                <a:spcPts val="0"/>
              </a:spcAft>
              <a:buSzPts val="1400"/>
              <a:buNone/>
              <a:defRPr>
                <a:solidFill>
                  <a:schemeClr val="lt1"/>
                </a:solidFill>
                <a:latin typeface="Constantia"/>
                <a:ea typeface="Constantia"/>
                <a:cs typeface="Constantia"/>
                <a:sym typeface="Constantia"/>
              </a:defRPr>
            </a:lvl7pPr>
            <a:lvl8pPr lvl="7" algn="l">
              <a:spcBef>
                <a:spcPts val="0"/>
              </a:spcBef>
              <a:spcAft>
                <a:spcPts val="0"/>
              </a:spcAft>
              <a:buSzPts val="1400"/>
              <a:buNone/>
              <a:defRPr>
                <a:solidFill>
                  <a:schemeClr val="lt1"/>
                </a:solidFill>
                <a:latin typeface="Constantia"/>
                <a:ea typeface="Constantia"/>
                <a:cs typeface="Constantia"/>
                <a:sym typeface="Constantia"/>
              </a:defRPr>
            </a:lvl8pPr>
            <a:lvl9pPr lvl="8" algn="l">
              <a:spcBef>
                <a:spcPts val="0"/>
              </a:spcBef>
              <a:spcAft>
                <a:spcPts val="0"/>
              </a:spcAft>
              <a:buSzPts val="1400"/>
              <a:buNone/>
              <a:defRPr>
                <a:solidFill>
                  <a:schemeClr val="lt1"/>
                </a:solidFill>
                <a:latin typeface="Constantia"/>
                <a:ea typeface="Constantia"/>
                <a:cs typeface="Constantia"/>
                <a:sym typeface="Constantia"/>
              </a:defRPr>
            </a:lvl9pPr>
          </a:lstStyle>
          <a:p>
            <a:endParaRPr/>
          </a:p>
        </p:txBody>
      </p:sp>
      <p:sp>
        <p:nvSpPr>
          <p:cNvPr id="29" name="Google Shape;29;p132"/>
          <p:cNvSpPr txBox="1">
            <a:spLocks noGrp="1"/>
          </p:cNvSpPr>
          <p:nvPr>
            <p:ph type="sldNum" idx="12"/>
          </p:nvPr>
        </p:nvSpPr>
        <p:spPr>
          <a:xfrm>
            <a:off x="7924800" y="6356350"/>
            <a:ext cx="762000" cy="365125"/>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404924"/>
              </a:buClr>
              <a:buSzPts val="1200"/>
              <a:buFont typeface="Constantia"/>
              <a:buNone/>
              <a:defRPr sz="1200" b="0" i="0" u="none" strike="noStrike" cap="none">
                <a:solidFill>
                  <a:srgbClr val="404924"/>
                </a:solidFill>
                <a:latin typeface="Constantia"/>
                <a:ea typeface="Constantia"/>
                <a:cs typeface="Constantia"/>
                <a:sym typeface="Constantia"/>
              </a:defRPr>
            </a:lvl1pPr>
            <a:lvl2pPr marL="0" marR="0" lvl="1" indent="0" algn="r">
              <a:lnSpc>
                <a:spcPct val="100000"/>
              </a:lnSpc>
              <a:spcBef>
                <a:spcPts val="0"/>
              </a:spcBef>
              <a:spcAft>
                <a:spcPts val="0"/>
              </a:spcAft>
              <a:buClr>
                <a:srgbClr val="404924"/>
              </a:buClr>
              <a:buSzPts val="1200"/>
              <a:buFont typeface="Constantia"/>
              <a:buNone/>
              <a:defRPr sz="1200" b="0" i="0" u="none" strike="noStrike" cap="none">
                <a:solidFill>
                  <a:srgbClr val="404924"/>
                </a:solidFill>
                <a:latin typeface="Constantia"/>
                <a:ea typeface="Constantia"/>
                <a:cs typeface="Constantia"/>
                <a:sym typeface="Constantia"/>
              </a:defRPr>
            </a:lvl2pPr>
            <a:lvl3pPr marL="0" marR="0" lvl="2" indent="0" algn="r">
              <a:lnSpc>
                <a:spcPct val="100000"/>
              </a:lnSpc>
              <a:spcBef>
                <a:spcPts val="0"/>
              </a:spcBef>
              <a:spcAft>
                <a:spcPts val="0"/>
              </a:spcAft>
              <a:buClr>
                <a:srgbClr val="404924"/>
              </a:buClr>
              <a:buSzPts val="1200"/>
              <a:buFont typeface="Constantia"/>
              <a:buNone/>
              <a:defRPr sz="1200" b="0" i="0" u="none" strike="noStrike" cap="none">
                <a:solidFill>
                  <a:srgbClr val="404924"/>
                </a:solidFill>
                <a:latin typeface="Constantia"/>
                <a:ea typeface="Constantia"/>
                <a:cs typeface="Constantia"/>
                <a:sym typeface="Constantia"/>
              </a:defRPr>
            </a:lvl3pPr>
            <a:lvl4pPr marL="0" marR="0" lvl="3" indent="0" algn="r">
              <a:lnSpc>
                <a:spcPct val="100000"/>
              </a:lnSpc>
              <a:spcBef>
                <a:spcPts val="0"/>
              </a:spcBef>
              <a:spcAft>
                <a:spcPts val="0"/>
              </a:spcAft>
              <a:buClr>
                <a:srgbClr val="404924"/>
              </a:buClr>
              <a:buSzPts val="1200"/>
              <a:buFont typeface="Constantia"/>
              <a:buNone/>
              <a:defRPr sz="1200" b="0" i="0" u="none" strike="noStrike" cap="none">
                <a:solidFill>
                  <a:srgbClr val="404924"/>
                </a:solidFill>
                <a:latin typeface="Constantia"/>
                <a:ea typeface="Constantia"/>
                <a:cs typeface="Constantia"/>
                <a:sym typeface="Constantia"/>
              </a:defRPr>
            </a:lvl4pPr>
            <a:lvl5pPr marL="0" marR="0" lvl="4" indent="0" algn="r">
              <a:lnSpc>
                <a:spcPct val="100000"/>
              </a:lnSpc>
              <a:spcBef>
                <a:spcPts val="0"/>
              </a:spcBef>
              <a:spcAft>
                <a:spcPts val="0"/>
              </a:spcAft>
              <a:buClr>
                <a:srgbClr val="404924"/>
              </a:buClr>
              <a:buSzPts val="1200"/>
              <a:buFont typeface="Constantia"/>
              <a:buNone/>
              <a:defRPr sz="1200" b="0" i="0" u="none" strike="noStrike" cap="none">
                <a:solidFill>
                  <a:srgbClr val="404924"/>
                </a:solidFill>
                <a:latin typeface="Constantia"/>
                <a:ea typeface="Constantia"/>
                <a:cs typeface="Constantia"/>
                <a:sym typeface="Constantia"/>
              </a:defRPr>
            </a:lvl5pPr>
            <a:lvl6pPr marL="0" marR="0" lvl="5" indent="0" algn="r">
              <a:lnSpc>
                <a:spcPct val="100000"/>
              </a:lnSpc>
              <a:spcBef>
                <a:spcPts val="0"/>
              </a:spcBef>
              <a:spcAft>
                <a:spcPts val="0"/>
              </a:spcAft>
              <a:buClr>
                <a:srgbClr val="404924"/>
              </a:buClr>
              <a:buSzPts val="1200"/>
              <a:buFont typeface="Constantia"/>
              <a:buNone/>
              <a:defRPr sz="1200" b="0" i="0" u="none" strike="noStrike" cap="none">
                <a:solidFill>
                  <a:srgbClr val="404924"/>
                </a:solidFill>
                <a:latin typeface="Constantia"/>
                <a:ea typeface="Constantia"/>
                <a:cs typeface="Constantia"/>
                <a:sym typeface="Constantia"/>
              </a:defRPr>
            </a:lvl6pPr>
            <a:lvl7pPr marL="0" marR="0" lvl="6" indent="0" algn="r">
              <a:lnSpc>
                <a:spcPct val="100000"/>
              </a:lnSpc>
              <a:spcBef>
                <a:spcPts val="0"/>
              </a:spcBef>
              <a:spcAft>
                <a:spcPts val="0"/>
              </a:spcAft>
              <a:buClr>
                <a:srgbClr val="404924"/>
              </a:buClr>
              <a:buSzPts val="1200"/>
              <a:buFont typeface="Constantia"/>
              <a:buNone/>
              <a:defRPr sz="1200" b="0" i="0" u="none" strike="noStrike" cap="none">
                <a:solidFill>
                  <a:srgbClr val="404924"/>
                </a:solidFill>
                <a:latin typeface="Constantia"/>
                <a:ea typeface="Constantia"/>
                <a:cs typeface="Constantia"/>
                <a:sym typeface="Constantia"/>
              </a:defRPr>
            </a:lvl7pPr>
            <a:lvl8pPr marL="0" marR="0" lvl="7" indent="0" algn="r">
              <a:lnSpc>
                <a:spcPct val="100000"/>
              </a:lnSpc>
              <a:spcBef>
                <a:spcPts val="0"/>
              </a:spcBef>
              <a:spcAft>
                <a:spcPts val="0"/>
              </a:spcAft>
              <a:buClr>
                <a:srgbClr val="404924"/>
              </a:buClr>
              <a:buSzPts val="1200"/>
              <a:buFont typeface="Constantia"/>
              <a:buNone/>
              <a:defRPr sz="1200" b="0" i="0" u="none" strike="noStrike" cap="none">
                <a:solidFill>
                  <a:srgbClr val="404924"/>
                </a:solidFill>
                <a:latin typeface="Constantia"/>
                <a:ea typeface="Constantia"/>
                <a:cs typeface="Constantia"/>
                <a:sym typeface="Constantia"/>
              </a:defRPr>
            </a:lvl8pPr>
            <a:lvl9pPr marL="0" marR="0" lvl="8" indent="0" algn="r">
              <a:lnSpc>
                <a:spcPct val="100000"/>
              </a:lnSpc>
              <a:spcBef>
                <a:spcPts val="0"/>
              </a:spcBef>
              <a:spcAft>
                <a:spcPts val="0"/>
              </a:spcAft>
              <a:buClr>
                <a:srgbClr val="404924"/>
              </a:buClr>
              <a:buSzPts val="1200"/>
              <a:buFont typeface="Constantia"/>
              <a:buNone/>
              <a:defRPr sz="1200" b="0" i="0" u="none" strike="noStrike" cap="none">
                <a:solidFill>
                  <a:srgbClr val="404924"/>
                </a:solidFill>
                <a:latin typeface="Constantia"/>
                <a:ea typeface="Constantia"/>
                <a:cs typeface="Constantia"/>
                <a:sym typeface="Constantia"/>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5"/>
        <p:cNvGrpSpPr/>
        <p:nvPr/>
      </p:nvGrpSpPr>
      <p:grpSpPr>
        <a:xfrm>
          <a:off x="0" y="0"/>
          <a:ext cx="0" cy="0"/>
          <a:chOff x="0" y="0"/>
          <a:chExt cx="0" cy="0"/>
        </a:xfrm>
      </p:grpSpPr>
      <p:sp>
        <p:nvSpPr>
          <p:cNvPr id="96" name="Google Shape;96;p137"/>
          <p:cNvSpPr txBox="1">
            <a:spLocks noGrp="1"/>
          </p:cNvSpPr>
          <p:nvPr>
            <p:ph type="ctrTitle"/>
          </p:nvPr>
        </p:nvSpPr>
        <p:spPr>
          <a:xfrm>
            <a:off x="533400" y="1371600"/>
            <a:ext cx="7851648" cy="1828800"/>
          </a:xfrm>
          <a:prstGeom prst="rect">
            <a:avLst/>
          </a:prstGeom>
          <a:noFill/>
          <a:ln>
            <a:noFill/>
          </a:ln>
        </p:spPr>
        <p:txBody>
          <a:bodyPr spcFirstLastPara="1" wrap="square" lIns="0" tIns="0" rIns="18275" bIns="0" anchor="b" anchorCtr="0">
            <a:normAutofit/>
          </a:bodyPr>
          <a:lstStyle>
            <a:lvl1pPr lvl="0" algn="r">
              <a:lnSpc>
                <a:spcPct val="100000"/>
              </a:lnSpc>
              <a:spcBef>
                <a:spcPts val="0"/>
              </a:spcBef>
              <a:spcAft>
                <a:spcPts val="0"/>
              </a:spcAft>
              <a:buClr>
                <a:srgbClr val="F7CA52"/>
              </a:buClr>
              <a:buSzPts val="5600"/>
              <a:buFont typeface="Calibri"/>
              <a:buNone/>
              <a:defRPr sz="5600" b="1">
                <a:solidFill>
                  <a:srgbClr val="F7CA52"/>
                </a:solidFill>
                <a:latin typeface="Calibri"/>
                <a:ea typeface="Calibri"/>
                <a:cs typeface="Calibri"/>
                <a:sym typeface="Calibri"/>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7" name="Google Shape;97;p137"/>
          <p:cNvSpPr txBox="1">
            <a:spLocks noGrp="1"/>
          </p:cNvSpPr>
          <p:nvPr>
            <p:ph type="subTitle" idx="1"/>
          </p:nvPr>
        </p:nvSpPr>
        <p:spPr>
          <a:xfrm>
            <a:off x="533400" y="3228536"/>
            <a:ext cx="7854696" cy="1752600"/>
          </a:xfrm>
          <a:prstGeom prst="rect">
            <a:avLst/>
          </a:prstGeom>
          <a:noFill/>
          <a:ln>
            <a:noFill/>
          </a:ln>
        </p:spPr>
        <p:txBody>
          <a:bodyPr spcFirstLastPara="1" wrap="square" lIns="0" tIns="45700" rIns="18275" bIns="45700" anchor="t" anchorCtr="0">
            <a:noAutofit/>
          </a:bodyPr>
          <a:lstStyle>
            <a:lvl1pPr marR="45720" lvl="0" algn="r">
              <a:lnSpc>
                <a:spcPct val="100000"/>
              </a:lnSpc>
              <a:spcBef>
                <a:spcPts val="520"/>
              </a:spcBef>
              <a:spcAft>
                <a:spcPts val="0"/>
              </a:spcAft>
              <a:buSzPts val="2470"/>
              <a:buNone/>
              <a:defRPr>
                <a:solidFill>
                  <a:schemeClr val="lt1"/>
                </a:solidFill>
              </a:defRPr>
            </a:lvl1pPr>
            <a:lvl2pPr lvl="1" algn="ctr">
              <a:lnSpc>
                <a:spcPct val="100000"/>
              </a:lnSpc>
              <a:spcBef>
                <a:spcPts val="360"/>
              </a:spcBef>
              <a:spcAft>
                <a:spcPts val="0"/>
              </a:spcAft>
              <a:buSzPts val="1530"/>
              <a:buNone/>
              <a:defRPr/>
            </a:lvl2pPr>
            <a:lvl3pPr lvl="2" algn="ctr">
              <a:lnSpc>
                <a:spcPct val="100000"/>
              </a:lnSpc>
              <a:spcBef>
                <a:spcPts val="360"/>
              </a:spcBef>
              <a:spcAft>
                <a:spcPts val="0"/>
              </a:spcAft>
              <a:buSzPts val="1260"/>
              <a:buNone/>
              <a:defRPr/>
            </a:lvl3pPr>
            <a:lvl4pPr lvl="3" algn="ctr">
              <a:lnSpc>
                <a:spcPct val="100000"/>
              </a:lnSpc>
              <a:spcBef>
                <a:spcPts val="360"/>
              </a:spcBef>
              <a:spcAft>
                <a:spcPts val="0"/>
              </a:spcAft>
              <a:buSzPts val="1170"/>
              <a:buNone/>
              <a:defRPr/>
            </a:lvl4pPr>
            <a:lvl5pPr lvl="4" algn="ctr">
              <a:lnSpc>
                <a:spcPct val="100000"/>
              </a:lnSpc>
              <a:spcBef>
                <a:spcPts val="360"/>
              </a:spcBef>
              <a:spcAft>
                <a:spcPts val="0"/>
              </a:spcAft>
              <a:buSzPts val="1170"/>
              <a:buNone/>
              <a:defRPr/>
            </a:lvl5pPr>
            <a:lvl6pPr lvl="5" algn="ctr">
              <a:spcBef>
                <a:spcPts val="360"/>
              </a:spcBef>
              <a:spcAft>
                <a:spcPts val="0"/>
              </a:spcAft>
              <a:buSzPts val="1440"/>
              <a:buNone/>
              <a:defRPr/>
            </a:lvl6pPr>
            <a:lvl7pPr lvl="6" algn="ctr">
              <a:spcBef>
                <a:spcPts val="360"/>
              </a:spcBef>
              <a:spcAft>
                <a:spcPts val="0"/>
              </a:spcAft>
              <a:buSzPts val="1440"/>
              <a:buNone/>
              <a:defRPr/>
            </a:lvl7pPr>
            <a:lvl8pPr lvl="7" algn="ctr">
              <a:spcBef>
                <a:spcPts val="360"/>
              </a:spcBef>
              <a:spcAft>
                <a:spcPts val="0"/>
              </a:spcAft>
              <a:buSzPts val="1800"/>
              <a:buNone/>
              <a:defRPr/>
            </a:lvl8pPr>
            <a:lvl9pPr lvl="8" algn="ctr">
              <a:spcBef>
                <a:spcPts val="360"/>
              </a:spcBef>
              <a:spcAft>
                <a:spcPts val="0"/>
              </a:spcAft>
              <a:buSzPts val="1800"/>
              <a:buNone/>
              <a:defRPr/>
            </a:lvl9pPr>
          </a:lstStyle>
          <a:p>
            <a:endParaRPr/>
          </a:p>
        </p:txBody>
      </p:sp>
      <p:sp>
        <p:nvSpPr>
          <p:cNvPr id="98" name="Google Shape;98;p137"/>
          <p:cNvSpPr txBox="1">
            <a:spLocks noGrp="1"/>
          </p:cNvSpPr>
          <p:nvPr>
            <p:ph type="dt" idx="10"/>
          </p:nvPr>
        </p:nvSpPr>
        <p:spPr>
          <a:xfrm>
            <a:off x="457200" y="6356350"/>
            <a:ext cx="2133600" cy="365125"/>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Clr>
                <a:schemeClr val="lt1"/>
              </a:buClr>
              <a:buSzPts val="1800"/>
              <a:buFont typeface="Constantia"/>
              <a:buNone/>
              <a:defRPr sz="1800" b="0" i="0" u="none">
                <a:solidFill>
                  <a:schemeClr val="lt1"/>
                </a:solidFill>
                <a:latin typeface="Constantia"/>
                <a:ea typeface="Constantia"/>
                <a:cs typeface="Constantia"/>
                <a:sym typeface="Constantia"/>
              </a:defRPr>
            </a:lvl1pPr>
            <a:lvl2pPr lvl="1" algn="l">
              <a:lnSpc>
                <a:spcPct val="100000"/>
              </a:lnSpc>
              <a:spcBef>
                <a:spcPts val="0"/>
              </a:spcBef>
              <a:spcAft>
                <a:spcPts val="0"/>
              </a:spcAft>
              <a:buClr>
                <a:schemeClr val="lt1"/>
              </a:buClr>
              <a:buSzPts val="1800"/>
              <a:buFont typeface="Constantia"/>
              <a:buNone/>
              <a:defRPr sz="1800" b="0" i="0" u="none">
                <a:solidFill>
                  <a:schemeClr val="lt1"/>
                </a:solidFill>
                <a:latin typeface="Constantia"/>
                <a:ea typeface="Constantia"/>
                <a:cs typeface="Constantia"/>
                <a:sym typeface="Constantia"/>
              </a:defRPr>
            </a:lvl2pPr>
            <a:lvl3pPr lvl="2" algn="l">
              <a:lnSpc>
                <a:spcPct val="100000"/>
              </a:lnSpc>
              <a:spcBef>
                <a:spcPts val="0"/>
              </a:spcBef>
              <a:spcAft>
                <a:spcPts val="0"/>
              </a:spcAft>
              <a:buClr>
                <a:schemeClr val="lt1"/>
              </a:buClr>
              <a:buSzPts val="1800"/>
              <a:buFont typeface="Constantia"/>
              <a:buNone/>
              <a:defRPr sz="1800" b="0" i="0" u="none">
                <a:solidFill>
                  <a:schemeClr val="lt1"/>
                </a:solidFill>
                <a:latin typeface="Constantia"/>
                <a:ea typeface="Constantia"/>
                <a:cs typeface="Constantia"/>
                <a:sym typeface="Constantia"/>
              </a:defRPr>
            </a:lvl3pPr>
            <a:lvl4pPr lvl="3" algn="l">
              <a:lnSpc>
                <a:spcPct val="100000"/>
              </a:lnSpc>
              <a:spcBef>
                <a:spcPts val="0"/>
              </a:spcBef>
              <a:spcAft>
                <a:spcPts val="0"/>
              </a:spcAft>
              <a:buClr>
                <a:schemeClr val="lt1"/>
              </a:buClr>
              <a:buSzPts val="1800"/>
              <a:buFont typeface="Constantia"/>
              <a:buNone/>
              <a:defRPr sz="1800" b="0" i="0" u="none">
                <a:solidFill>
                  <a:schemeClr val="lt1"/>
                </a:solidFill>
                <a:latin typeface="Constantia"/>
                <a:ea typeface="Constantia"/>
                <a:cs typeface="Constantia"/>
                <a:sym typeface="Constantia"/>
              </a:defRPr>
            </a:lvl4pPr>
            <a:lvl5pPr lvl="4" algn="l">
              <a:lnSpc>
                <a:spcPct val="100000"/>
              </a:lnSpc>
              <a:spcBef>
                <a:spcPts val="0"/>
              </a:spcBef>
              <a:spcAft>
                <a:spcPts val="0"/>
              </a:spcAft>
              <a:buClr>
                <a:schemeClr val="lt1"/>
              </a:buClr>
              <a:buSzPts val="1800"/>
              <a:buFont typeface="Constantia"/>
              <a:buNone/>
              <a:defRPr sz="1800" b="0" i="0" u="none">
                <a:solidFill>
                  <a:schemeClr val="lt1"/>
                </a:solidFill>
                <a:latin typeface="Constantia"/>
                <a:ea typeface="Constantia"/>
                <a:cs typeface="Constantia"/>
                <a:sym typeface="Constantia"/>
              </a:defRPr>
            </a:lvl5pPr>
            <a:lvl6pPr lvl="5" algn="l">
              <a:spcBef>
                <a:spcPts val="0"/>
              </a:spcBef>
              <a:spcAft>
                <a:spcPts val="0"/>
              </a:spcAft>
              <a:buSzPts val="1400"/>
              <a:buNone/>
              <a:defRPr>
                <a:solidFill>
                  <a:schemeClr val="lt1"/>
                </a:solidFill>
                <a:latin typeface="Constantia"/>
                <a:ea typeface="Constantia"/>
                <a:cs typeface="Constantia"/>
                <a:sym typeface="Constantia"/>
              </a:defRPr>
            </a:lvl6pPr>
            <a:lvl7pPr lvl="6" algn="l">
              <a:spcBef>
                <a:spcPts val="0"/>
              </a:spcBef>
              <a:spcAft>
                <a:spcPts val="0"/>
              </a:spcAft>
              <a:buSzPts val="1400"/>
              <a:buNone/>
              <a:defRPr>
                <a:solidFill>
                  <a:schemeClr val="lt1"/>
                </a:solidFill>
                <a:latin typeface="Constantia"/>
                <a:ea typeface="Constantia"/>
                <a:cs typeface="Constantia"/>
                <a:sym typeface="Constantia"/>
              </a:defRPr>
            </a:lvl7pPr>
            <a:lvl8pPr lvl="7" algn="l">
              <a:spcBef>
                <a:spcPts val="0"/>
              </a:spcBef>
              <a:spcAft>
                <a:spcPts val="0"/>
              </a:spcAft>
              <a:buSzPts val="1400"/>
              <a:buNone/>
              <a:defRPr>
                <a:solidFill>
                  <a:schemeClr val="lt1"/>
                </a:solidFill>
                <a:latin typeface="Constantia"/>
                <a:ea typeface="Constantia"/>
                <a:cs typeface="Constantia"/>
                <a:sym typeface="Constantia"/>
              </a:defRPr>
            </a:lvl8pPr>
            <a:lvl9pPr lvl="8" algn="l">
              <a:spcBef>
                <a:spcPts val="0"/>
              </a:spcBef>
              <a:spcAft>
                <a:spcPts val="0"/>
              </a:spcAft>
              <a:buSzPts val="1400"/>
              <a:buNone/>
              <a:defRPr>
                <a:solidFill>
                  <a:schemeClr val="lt1"/>
                </a:solidFill>
                <a:latin typeface="Constantia"/>
                <a:ea typeface="Constantia"/>
                <a:cs typeface="Constantia"/>
                <a:sym typeface="Constantia"/>
              </a:defRPr>
            </a:lvl9pPr>
          </a:lstStyle>
          <a:p>
            <a:endParaRPr/>
          </a:p>
        </p:txBody>
      </p:sp>
      <p:sp>
        <p:nvSpPr>
          <p:cNvPr id="99" name="Google Shape;99;p137"/>
          <p:cNvSpPr txBox="1">
            <a:spLocks noGrp="1"/>
          </p:cNvSpPr>
          <p:nvPr>
            <p:ph type="ftr" idx="11"/>
          </p:nvPr>
        </p:nvSpPr>
        <p:spPr>
          <a:xfrm>
            <a:off x="2667000" y="6356350"/>
            <a:ext cx="3352800" cy="365125"/>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Clr>
                <a:schemeClr val="lt1"/>
              </a:buClr>
              <a:buSzPts val="1800"/>
              <a:buFont typeface="Constantia"/>
              <a:buNone/>
              <a:defRPr sz="1800" b="0" i="0" u="none">
                <a:solidFill>
                  <a:schemeClr val="lt1"/>
                </a:solidFill>
                <a:latin typeface="Constantia"/>
                <a:ea typeface="Constantia"/>
                <a:cs typeface="Constantia"/>
                <a:sym typeface="Constantia"/>
              </a:defRPr>
            </a:lvl1pPr>
            <a:lvl2pPr lvl="1" algn="l">
              <a:lnSpc>
                <a:spcPct val="100000"/>
              </a:lnSpc>
              <a:spcBef>
                <a:spcPts val="0"/>
              </a:spcBef>
              <a:spcAft>
                <a:spcPts val="0"/>
              </a:spcAft>
              <a:buClr>
                <a:schemeClr val="lt1"/>
              </a:buClr>
              <a:buSzPts val="1800"/>
              <a:buFont typeface="Constantia"/>
              <a:buNone/>
              <a:defRPr sz="1800" b="0" i="0" u="none">
                <a:solidFill>
                  <a:schemeClr val="lt1"/>
                </a:solidFill>
                <a:latin typeface="Constantia"/>
                <a:ea typeface="Constantia"/>
                <a:cs typeface="Constantia"/>
                <a:sym typeface="Constantia"/>
              </a:defRPr>
            </a:lvl2pPr>
            <a:lvl3pPr lvl="2" algn="l">
              <a:lnSpc>
                <a:spcPct val="100000"/>
              </a:lnSpc>
              <a:spcBef>
                <a:spcPts val="0"/>
              </a:spcBef>
              <a:spcAft>
                <a:spcPts val="0"/>
              </a:spcAft>
              <a:buClr>
                <a:schemeClr val="lt1"/>
              </a:buClr>
              <a:buSzPts val="1800"/>
              <a:buFont typeface="Constantia"/>
              <a:buNone/>
              <a:defRPr sz="1800" b="0" i="0" u="none">
                <a:solidFill>
                  <a:schemeClr val="lt1"/>
                </a:solidFill>
                <a:latin typeface="Constantia"/>
                <a:ea typeface="Constantia"/>
                <a:cs typeface="Constantia"/>
                <a:sym typeface="Constantia"/>
              </a:defRPr>
            </a:lvl3pPr>
            <a:lvl4pPr lvl="3" algn="l">
              <a:lnSpc>
                <a:spcPct val="100000"/>
              </a:lnSpc>
              <a:spcBef>
                <a:spcPts val="0"/>
              </a:spcBef>
              <a:spcAft>
                <a:spcPts val="0"/>
              </a:spcAft>
              <a:buClr>
                <a:schemeClr val="lt1"/>
              </a:buClr>
              <a:buSzPts val="1800"/>
              <a:buFont typeface="Constantia"/>
              <a:buNone/>
              <a:defRPr sz="1800" b="0" i="0" u="none">
                <a:solidFill>
                  <a:schemeClr val="lt1"/>
                </a:solidFill>
                <a:latin typeface="Constantia"/>
                <a:ea typeface="Constantia"/>
                <a:cs typeface="Constantia"/>
                <a:sym typeface="Constantia"/>
              </a:defRPr>
            </a:lvl4pPr>
            <a:lvl5pPr lvl="4" algn="l">
              <a:lnSpc>
                <a:spcPct val="100000"/>
              </a:lnSpc>
              <a:spcBef>
                <a:spcPts val="0"/>
              </a:spcBef>
              <a:spcAft>
                <a:spcPts val="0"/>
              </a:spcAft>
              <a:buClr>
                <a:schemeClr val="lt1"/>
              </a:buClr>
              <a:buSzPts val="1800"/>
              <a:buFont typeface="Constantia"/>
              <a:buNone/>
              <a:defRPr sz="1800" b="0" i="0" u="none">
                <a:solidFill>
                  <a:schemeClr val="lt1"/>
                </a:solidFill>
                <a:latin typeface="Constantia"/>
                <a:ea typeface="Constantia"/>
                <a:cs typeface="Constantia"/>
                <a:sym typeface="Constantia"/>
              </a:defRPr>
            </a:lvl5pPr>
            <a:lvl6pPr lvl="5" algn="l">
              <a:spcBef>
                <a:spcPts val="0"/>
              </a:spcBef>
              <a:spcAft>
                <a:spcPts val="0"/>
              </a:spcAft>
              <a:buSzPts val="1400"/>
              <a:buNone/>
              <a:defRPr>
                <a:solidFill>
                  <a:schemeClr val="lt1"/>
                </a:solidFill>
                <a:latin typeface="Constantia"/>
                <a:ea typeface="Constantia"/>
                <a:cs typeface="Constantia"/>
                <a:sym typeface="Constantia"/>
              </a:defRPr>
            </a:lvl6pPr>
            <a:lvl7pPr lvl="6" algn="l">
              <a:spcBef>
                <a:spcPts val="0"/>
              </a:spcBef>
              <a:spcAft>
                <a:spcPts val="0"/>
              </a:spcAft>
              <a:buSzPts val="1400"/>
              <a:buNone/>
              <a:defRPr>
                <a:solidFill>
                  <a:schemeClr val="lt1"/>
                </a:solidFill>
                <a:latin typeface="Constantia"/>
                <a:ea typeface="Constantia"/>
                <a:cs typeface="Constantia"/>
                <a:sym typeface="Constantia"/>
              </a:defRPr>
            </a:lvl7pPr>
            <a:lvl8pPr lvl="7" algn="l">
              <a:spcBef>
                <a:spcPts val="0"/>
              </a:spcBef>
              <a:spcAft>
                <a:spcPts val="0"/>
              </a:spcAft>
              <a:buSzPts val="1400"/>
              <a:buNone/>
              <a:defRPr>
                <a:solidFill>
                  <a:schemeClr val="lt1"/>
                </a:solidFill>
                <a:latin typeface="Constantia"/>
                <a:ea typeface="Constantia"/>
                <a:cs typeface="Constantia"/>
                <a:sym typeface="Constantia"/>
              </a:defRPr>
            </a:lvl8pPr>
            <a:lvl9pPr lvl="8" algn="l">
              <a:spcBef>
                <a:spcPts val="0"/>
              </a:spcBef>
              <a:spcAft>
                <a:spcPts val="0"/>
              </a:spcAft>
              <a:buSzPts val="1400"/>
              <a:buNone/>
              <a:defRPr>
                <a:solidFill>
                  <a:schemeClr val="lt1"/>
                </a:solidFill>
                <a:latin typeface="Constantia"/>
                <a:ea typeface="Constantia"/>
                <a:cs typeface="Constantia"/>
                <a:sym typeface="Constantia"/>
              </a:defRPr>
            </a:lvl9pPr>
          </a:lstStyle>
          <a:p>
            <a:endParaRPr/>
          </a:p>
        </p:txBody>
      </p:sp>
      <p:sp>
        <p:nvSpPr>
          <p:cNvPr id="100" name="Google Shape;100;p137"/>
          <p:cNvSpPr txBox="1">
            <a:spLocks noGrp="1"/>
          </p:cNvSpPr>
          <p:nvPr>
            <p:ph type="sldNum" idx="12"/>
          </p:nvPr>
        </p:nvSpPr>
        <p:spPr>
          <a:xfrm>
            <a:off x="7924800" y="6356350"/>
            <a:ext cx="762000" cy="365125"/>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404924"/>
              </a:buClr>
              <a:buSzPts val="1200"/>
              <a:buFont typeface="Constantia"/>
              <a:buNone/>
              <a:defRPr sz="1200" b="0" i="0" u="none" strike="noStrike" cap="none">
                <a:solidFill>
                  <a:srgbClr val="404924"/>
                </a:solidFill>
                <a:latin typeface="Constantia"/>
                <a:ea typeface="Constantia"/>
                <a:cs typeface="Constantia"/>
                <a:sym typeface="Constantia"/>
              </a:defRPr>
            </a:lvl1pPr>
            <a:lvl2pPr marL="0" marR="0" lvl="1" indent="0" algn="r">
              <a:lnSpc>
                <a:spcPct val="100000"/>
              </a:lnSpc>
              <a:spcBef>
                <a:spcPts val="0"/>
              </a:spcBef>
              <a:spcAft>
                <a:spcPts val="0"/>
              </a:spcAft>
              <a:buClr>
                <a:srgbClr val="404924"/>
              </a:buClr>
              <a:buSzPts val="1200"/>
              <a:buFont typeface="Constantia"/>
              <a:buNone/>
              <a:defRPr sz="1200" b="0" i="0" u="none" strike="noStrike" cap="none">
                <a:solidFill>
                  <a:srgbClr val="404924"/>
                </a:solidFill>
                <a:latin typeface="Constantia"/>
                <a:ea typeface="Constantia"/>
                <a:cs typeface="Constantia"/>
                <a:sym typeface="Constantia"/>
              </a:defRPr>
            </a:lvl2pPr>
            <a:lvl3pPr marL="0" marR="0" lvl="2" indent="0" algn="r">
              <a:lnSpc>
                <a:spcPct val="100000"/>
              </a:lnSpc>
              <a:spcBef>
                <a:spcPts val="0"/>
              </a:spcBef>
              <a:spcAft>
                <a:spcPts val="0"/>
              </a:spcAft>
              <a:buClr>
                <a:srgbClr val="404924"/>
              </a:buClr>
              <a:buSzPts val="1200"/>
              <a:buFont typeface="Constantia"/>
              <a:buNone/>
              <a:defRPr sz="1200" b="0" i="0" u="none" strike="noStrike" cap="none">
                <a:solidFill>
                  <a:srgbClr val="404924"/>
                </a:solidFill>
                <a:latin typeface="Constantia"/>
                <a:ea typeface="Constantia"/>
                <a:cs typeface="Constantia"/>
                <a:sym typeface="Constantia"/>
              </a:defRPr>
            </a:lvl3pPr>
            <a:lvl4pPr marL="0" marR="0" lvl="3" indent="0" algn="r">
              <a:lnSpc>
                <a:spcPct val="100000"/>
              </a:lnSpc>
              <a:spcBef>
                <a:spcPts val="0"/>
              </a:spcBef>
              <a:spcAft>
                <a:spcPts val="0"/>
              </a:spcAft>
              <a:buClr>
                <a:srgbClr val="404924"/>
              </a:buClr>
              <a:buSzPts val="1200"/>
              <a:buFont typeface="Constantia"/>
              <a:buNone/>
              <a:defRPr sz="1200" b="0" i="0" u="none" strike="noStrike" cap="none">
                <a:solidFill>
                  <a:srgbClr val="404924"/>
                </a:solidFill>
                <a:latin typeface="Constantia"/>
                <a:ea typeface="Constantia"/>
                <a:cs typeface="Constantia"/>
                <a:sym typeface="Constantia"/>
              </a:defRPr>
            </a:lvl4pPr>
            <a:lvl5pPr marL="0" marR="0" lvl="4" indent="0" algn="r">
              <a:lnSpc>
                <a:spcPct val="100000"/>
              </a:lnSpc>
              <a:spcBef>
                <a:spcPts val="0"/>
              </a:spcBef>
              <a:spcAft>
                <a:spcPts val="0"/>
              </a:spcAft>
              <a:buClr>
                <a:srgbClr val="404924"/>
              </a:buClr>
              <a:buSzPts val="1200"/>
              <a:buFont typeface="Constantia"/>
              <a:buNone/>
              <a:defRPr sz="1200" b="0" i="0" u="none" strike="noStrike" cap="none">
                <a:solidFill>
                  <a:srgbClr val="404924"/>
                </a:solidFill>
                <a:latin typeface="Constantia"/>
                <a:ea typeface="Constantia"/>
                <a:cs typeface="Constantia"/>
                <a:sym typeface="Constantia"/>
              </a:defRPr>
            </a:lvl5pPr>
            <a:lvl6pPr marL="0" marR="0" lvl="5" indent="0" algn="r">
              <a:lnSpc>
                <a:spcPct val="100000"/>
              </a:lnSpc>
              <a:spcBef>
                <a:spcPts val="0"/>
              </a:spcBef>
              <a:spcAft>
                <a:spcPts val="0"/>
              </a:spcAft>
              <a:buClr>
                <a:srgbClr val="404924"/>
              </a:buClr>
              <a:buSzPts val="1200"/>
              <a:buFont typeface="Constantia"/>
              <a:buNone/>
              <a:defRPr sz="1200" b="0" i="0" u="none" strike="noStrike" cap="none">
                <a:solidFill>
                  <a:srgbClr val="404924"/>
                </a:solidFill>
                <a:latin typeface="Constantia"/>
                <a:ea typeface="Constantia"/>
                <a:cs typeface="Constantia"/>
                <a:sym typeface="Constantia"/>
              </a:defRPr>
            </a:lvl6pPr>
            <a:lvl7pPr marL="0" marR="0" lvl="6" indent="0" algn="r">
              <a:lnSpc>
                <a:spcPct val="100000"/>
              </a:lnSpc>
              <a:spcBef>
                <a:spcPts val="0"/>
              </a:spcBef>
              <a:spcAft>
                <a:spcPts val="0"/>
              </a:spcAft>
              <a:buClr>
                <a:srgbClr val="404924"/>
              </a:buClr>
              <a:buSzPts val="1200"/>
              <a:buFont typeface="Constantia"/>
              <a:buNone/>
              <a:defRPr sz="1200" b="0" i="0" u="none" strike="noStrike" cap="none">
                <a:solidFill>
                  <a:srgbClr val="404924"/>
                </a:solidFill>
                <a:latin typeface="Constantia"/>
                <a:ea typeface="Constantia"/>
                <a:cs typeface="Constantia"/>
                <a:sym typeface="Constantia"/>
              </a:defRPr>
            </a:lvl7pPr>
            <a:lvl8pPr marL="0" marR="0" lvl="7" indent="0" algn="r">
              <a:lnSpc>
                <a:spcPct val="100000"/>
              </a:lnSpc>
              <a:spcBef>
                <a:spcPts val="0"/>
              </a:spcBef>
              <a:spcAft>
                <a:spcPts val="0"/>
              </a:spcAft>
              <a:buClr>
                <a:srgbClr val="404924"/>
              </a:buClr>
              <a:buSzPts val="1200"/>
              <a:buFont typeface="Constantia"/>
              <a:buNone/>
              <a:defRPr sz="1200" b="0" i="0" u="none" strike="noStrike" cap="none">
                <a:solidFill>
                  <a:srgbClr val="404924"/>
                </a:solidFill>
                <a:latin typeface="Constantia"/>
                <a:ea typeface="Constantia"/>
                <a:cs typeface="Constantia"/>
                <a:sym typeface="Constantia"/>
              </a:defRPr>
            </a:lvl8pPr>
            <a:lvl9pPr marL="0" marR="0" lvl="8" indent="0" algn="r">
              <a:lnSpc>
                <a:spcPct val="100000"/>
              </a:lnSpc>
              <a:spcBef>
                <a:spcPts val="0"/>
              </a:spcBef>
              <a:spcAft>
                <a:spcPts val="0"/>
              </a:spcAft>
              <a:buClr>
                <a:srgbClr val="404924"/>
              </a:buClr>
              <a:buSzPts val="1200"/>
              <a:buFont typeface="Constantia"/>
              <a:buNone/>
              <a:defRPr sz="1200" b="0" i="0" u="none" strike="noStrike" cap="none">
                <a:solidFill>
                  <a:srgbClr val="404924"/>
                </a:solidFill>
                <a:latin typeface="Constantia"/>
                <a:ea typeface="Constantia"/>
                <a:cs typeface="Constantia"/>
                <a:sym typeface="Constantia"/>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16"/>
        <p:cNvGrpSpPr/>
        <p:nvPr/>
      </p:nvGrpSpPr>
      <p:grpSpPr>
        <a:xfrm>
          <a:off x="0" y="0"/>
          <a:ext cx="0" cy="0"/>
          <a:chOff x="0" y="0"/>
          <a:chExt cx="0" cy="0"/>
        </a:xfrm>
      </p:grpSpPr>
      <p:sp>
        <p:nvSpPr>
          <p:cNvPr id="117" name="Google Shape;117;p138"/>
          <p:cNvSpPr txBox="1">
            <a:spLocks noGrp="1"/>
          </p:cNvSpPr>
          <p:nvPr>
            <p:ph type="ctrTitle"/>
          </p:nvPr>
        </p:nvSpPr>
        <p:spPr>
          <a:xfrm>
            <a:off x="533400" y="1371600"/>
            <a:ext cx="7851648" cy="1828800"/>
          </a:xfrm>
          <a:prstGeom prst="rect">
            <a:avLst/>
          </a:prstGeom>
          <a:noFill/>
          <a:ln>
            <a:noFill/>
          </a:ln>
        </p:spPr>
        <p:txBody>
          <a:bodyPr spcFirstLastPara="1" wrap="square" lIns="0" tIns="0" rIns="18275" bIns="0" anchor="b" anchorCtr="0">
            <a:normAutofit/>
          </a:bodyPr>
          <a:lstStyle>
            <a:lvl1pPr lvl="0" algn="r">
              <a:lnSpc>
                <a:spcPct val="100000"/>
              </a:lnSpc>
              <a:spcBef>
                <a:spcPts val="0"/>
              </a:spcBef>
              <a:spcAft>
                <a:spcPts val="0"/>
              </a:spcAft>
              <a:buClr>
                <a:srgbClr val="F7CA52"/>
              </a:buClr>
              <a:buSzPts val="5600"/>
              <a:buFont typeface="Calibri"/>
              <a:buNone/>
              <a:defRPr sz="5600" b="1">
                <a:solidFill>
                  <a:srgbClr val="F7CA52"/>
                </a:solidFill>
                <a:latin typeface="Calibri"/>
                <a:ea typeface="Calibri"/>
                <a:cs typeface="Calibri"/>
                <a:sym typeface="Calibri"/>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8" name="Google Shape;118;p138"/>
          <p:cNvSpPr txBox="1">
            <a:spLocks noGrp="1"/>
          </p:cNvSpPr>
          <p:nvPr>
            <p:ph type="subTitle" idx="1"/>
          </p:nvPr>
        </p:nvSpPr>
        <p:spPr>
          <a:xfrm>
            <a:off x="533400" y="3228536"/>
            <a:ext cx="7854696" cy="1752600"/>
          </a:xfrm>
          <a:prstGeom prst="rect">
            <a:avLst/>
          </a:prstGeom>
          <a:noFill/>
          <a:ln>
            <a:noFill/>
          </a:ln>
        </p:spPr>
        <p:txBody>
          <a:bodyPr spcFirstLastPara="1" wrap="square" lIns="0" tIns="45700" rIns="18275" bIns="45700" anchor="t" anchorCtr="0">
            <a:noAutofit/>
          </a:bodyPr>
          <a:lstStyle>
            <a:lvl1pPr marR="45720" lvl="0" algn="r">
              <a:lnSpc>
                <a:spcPct val="100000"/>
              </a:lnSpc>
              <a:spcBef>
                <a:spcPts val="520"/>
              </a:spcBef>
              <a:spcAft>
                <a:spcPts val="0"/>
              </a:spcAft>
              <a:buSzPts val="2470"/>
              <a:buNone/>
              <a:defRPr>
                <a:solidFill>
                  <a:schemeClr val="lt1"/>
                </a:solidFill>
              </a:defRPr>
            </a:lvl1pPr>
            <a:lvl2pPr lvl="1" algn="ctr">
              <a:lnSpc>
                <a:spcPct val="100000"/>
              </a:lnSpc>
              <a:spcBef>
                <a:spcPts val="360"/>
              </a:spcBef>
              <a:spcAft>
                <a:spcPts val="0"/>
              </a:spcAft>
              <a:buSzPts val="1530"/>
              <a:buNone/>
              <a:defRPr/>
            </a:lvl2pPr>
            <a:lvl3pPr lvl="2" algn="ctr">
              <a:lnSpc>
                <a:spcPct val="100000"/>
              </a:lnSpc>
              <a:spcBef>
                <a:spcPts val="360"/>
              </a:spcBef>
              <a:spcAft>
                <a:spcPts val="0"/>
              </a:spcAft>
              <a:buSzPts val="1260"/>
              <a:buNone/>
              <a:defRPr/>
            </a:lvl3pPr>
            <a:lvl4pPr lvl="3" algn="ctr">
              <a:lnSpc>
                <a:spcPct val="100000"/>
              </a:lnSpc>
              <a:spcBef>
                <a:spcPts val="360"/>
              </a:spcBef>
              <a:spcAft>
                <a:spcPts val="0"/>
              </a:spcAft>
              <a:buSzPts val="1170"/>
              <a:buNone/>
              <a:defRPr/>
            </a:lvl4pPr>
            <a:lvl5pPr lvl="4" algn="ctr">
              <a:lnSpc>
                <a:spcPct val="100000"/>
              </a:lnSpc>
              <a:spcBef>
                <a:spcPts val="360"/>
              </a:spcBef>
              <a:spcAft>
                <a:spcPts val="0"/>
              </a:spcAft>
              <a:buSzPts val="1170"/>
              <a:buNone/>
              <a:defRPr/>
            </a:lvl5pPr>
            <a:lvl6pPr lvl="5" algn="ctr">
              <a:spcBef>
                <a:spcPts val="360"/>
              </a:spcBef>
              <a:spcAft>
                <a:spcPts val="0"/>
              </a:spcAft>
              <a:buSzPts val="1440"/>
              <a:buNone/>
              <a:defRPr/>
            </a:lvl6pPr>
            <a:lvl7pPr lvl="6" algn="ctr">
              <a:spcBef>
                <a:spcPts val="360"/>
              </a:spcBef>
              <a:spcAft>
                <a:spcPts val="0"/>
              </a:spcAft>
              <a:buSzPts val="1440"/>
              <a:buNone/>
              <a:defRPr/>
            </a:lvl7pPr>
            <a:lvl8pPr lvl="7" algn="ctr">
              <a:spcBef>
                <a:spcPts val="360"/>
              </a:spcBef>
              <a:spcAft>
                <a:spcPts val="0"/>
              </a:spcAft>
              <a:buSzPts val="1800"/>
              <a:buNone/>
              <a:defRPr/>
            </a:lvl8pPr>
            <a:lvl9pPr lvl="8" algn="ctr">
              <a:spcBef>
                <a:spcPts val="360"/>
              </a:spcBef>
              <a:spcAft>
                <a:spcPts val="0"/>
              </a:spcAft>
              <a:buSzPts val="1800"/>
              <a:buNone/>
              <a:defRPr/>
            </a:lvl9pPr>
          </a:lstStyle>
          <a:p>
            <a:endParaRPr/>
          </a:p>
        </p:txBody>
      </p:sp>
      <p:sp>
        <p:nvSpPr>
          <p:cNvPr id="119" name="Google Shape;119;p138"/>
          <p:cNvSpPr txBox="1">
            <a:spLocks noGrp="1"/>
          </p:cNvSpPr>
          <p:nvPr>
            <p:ph type="dt" idx="10"/>
          </p:nvPr>
        </p:nvSpPr>
        <p:spPr>
          <a:xfrm>
            <a:off x="457200" y="6356350"/>
            <a:ext cx="2133600" cy="365125"/>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Clr>
                <a:schemeClr val="lt1"/>
              </a:buClr>
              <a:buSzPts val="1800"/>
              <a:buFont typeface="Constantia"/>
              <a:buNone/>
              <a:defRPr sz="1800" b="0" i="0" u="none">
                <a:solidFill>
                  <a:schemeClr val="lt1"/>
                </a:solidFill>
                <a:latin typeface="Constantia"/>
                <a:ea typeface="Constantia"/>
                <a:cs typeface="Constantia"/>
                <a:sym typeface="Constantia"/>
              </a:defRPr>
            </a:lvl1pPr>
            <a:lvl2pPr lvl="1" algn="l">
              <a:lnSpc>
                <a:spcPct val="100000"/>
              </a:lnSpc>
              <a:spcBef>
                <a:spcPts val="0"/>
              </a:spcBef>
              <a:spcAft>
                <a:spcPts val="0"/>
              </a:spcAft>
              <a:buClr>
                <a:schemeClr val="lt1"/>
              </a:buClr>
              <a:buSzPts val="1800"/>
              <a:buFont typeface="Constantia"/>
              <a:buNone/>
              <a:defRPr sz="1800" b="0" i="0" u="none">
                <a:solidFill>
                  <a:schemeClr val="lt1"/>
                </a:solidFill>
                <a:latin typeface="Constantia"/>
                <a:ea typeface="Constantia"/>
                <a:cs typeface="Constantia"/>
                <a:sym typeface="Constantia"/>
              </a:defRPr>
            </a:lvl2pPr>
            <a:lvl3pPr lvl="2" algn="l">
              <a:lnSpc>
                <a:spcPct val="100000"/>
              </a:lnSpc>
              <a:spcBef>
                <a:spcPts val="0"/>
              </a:spcBef>
              <a:spcAft>
                <a:spcPts val="0"/>
              </a:spcAft>
              <a:buClr>
                <a:schemeClr val="lt1"/>
              </a:buClr>
              <a:buSzPts val="1800"/>
              <a:buFont typeface="Constantia"/>
              <a:buNone/>
              <a:defRPr sz="1800" b="0" i="0" u="none">
                <a:solidFill>
                  <a:schemeClr val="lt1"/>
                </a:solidFill>
                <a:latin typeface="Constantia"/>
                <a:ea typeface="Constantia"/>
                <a:cs typeface="Constantia"/>
                <a:sym typeface="Constantia"/>
              </a:defRPr>
            </a:lvl3pPr>
            <a:lvl4pPr lvl="3" algn="l">
              <a:lnSpc>
                <a:spcPct val="100000"/>
              </a:lnSpc>
              <a:spcBef>
                <a:spcPts val="0"/>
              </a:spcBef>
              <a:spcAft>
                <a:spcPts val="0"/>
              </a:spcAft>
              <a:buClr>
                <a:schemeClr val="lt1"/>
              </a:buClr>
              <a:buSzPts val="1800"/>
              <a:buFont typeface="Constantia"/>
              <a:buNone/>
              <a:defRPr sz="1800" b="0" i="0" u="none">
                <a:solidFill>
                  <a:schemeClr val="lt1"/>
                </a:solidFill>
                <a:latin typeface="Constantia"/>
                <a:ea typeface="Constantia"/>
                <a:cs typeface="Constantia"/>
                <a:sym typeface="Constantia"/>
              </a:defRPr>
            </a:lvl4pPr>
            <a:lvl5pPr lvl="4" algn="l">
              <a:lnSpc>
                <a:spcPct val="100000"/>
              </a:lnSpc>
              <a:spcBef>
                <a:spcPts val="0"/>
              </a:spcBef>
              <a:spcAft>
                <a:spcPts val="0"/>
              </a:spcAft>
              <a:buClr>
                <a:schemeClr val="lt1"/>
              </a:buClr>
              <a:buSzPts val="1800"/>
              <a:buFont typeface="Constantia"/>
              <a:buNone/>
              <a:defRPr sz="1800" b="0" i="0" u="none">
                <a:solidFill>
                  <a:schemeClr val="lt1"/>
                </a:solidFill>
                <a:latin typeface="Constantia"/>
                <a:ea typeface="Constantia"/>
                <a:cs typeface="Constantia"/>
                <a:sym typeface="Constantia"/>
              </a:defRPr>
            </a:lvl5pPr>
            <a:lvl6pPr lvl="5" algn="l">
              <a:spcBef>
                <a:spcPts val="0"/>
              </a:spcBef>
              <a:spcAft>
                <a:spcPts val="0"/>
              </a:spcAft>
              <a:buSzPts val="1400"/>
              <a:buNone/>
              <a:defRPr>
                <a:solidFill>
                  <a:schemeClr val="lt1"/>
                </a:solidFill>
                <a:latin typeface="Constantia"/>
                <a:ea typeface="Constantia"/>
                <a:cs typeface="Constantia"/>
                <a:sym typeface="Constantia"/>
              </a:defRPr>
            </a:lvl6pPr>
            <a:lvl7pPr lvl="6" algn="l">
              <a:spcBef>
                <a:spcPts val="0"/>
              </a:spcBef>
              <a:spcAft>
                <a:spcPts val="0"/>
              </a:spcAft>
              <a:buSzPts val="1400"/>
              <a:buNone/>
              <a:defRPr>
                <a:solidFill>
                  <a:schemeClr val="lt1"/>
                </a:solidFill>
                <a:latin typeface="Constantia"/>
                <a:ea typeface="Constantia"/>
                <a:cs typeface="Constantia"/>
                <a:sym typeface="Constantia"/>
              </a:defRPr>
            </a:lvl7pPr>
            <a:lvl8pPr lvl="7" algn="l">
              <a:spcBef>
                <a:spcPts val="0"/>
              </a:spcBef>
              <a:spcAft>
                <a:spcPts val="0"/>
              </a:spcAft>
              <a:buSzPts val="1400"/>
              <a:buNone/>
              <a:defRPr>
                <a:solidFill>
                  <a:schemeClr val="lt1"/>
                </a:solidFill>
                <a:latin typeface="Constantia"/>
                <a:ea typeface="Constantia"/>
                <a:cs typeface="Constantia"/>
                <a:sym typeface="Constantia"/>
              </a:defRPr>
            </a:lvl8pPr>
            <a:lvl9pPr lvl="8" algn="l">
              <a:spcBef>
                <a:spcPts val="0"/>
              </a:spcBef>
              <a:spcAft>
                <a:spcPts val="0"/>
              </a:spcAft>
              <a:buSzPts val="1400"/>
              <a:buNone/>
              <a:defRPr>
                <a:solidFill>
                  <a:schemeClr val="lt1"/>
                </a:solidFill>
                <a:latin typeface="Constantia"/>
                <a:ea typeface="Constantia"/>
                <a:cs typeface="Constantia"/>
                <a:sym typeface="Constantia"/>
              </a:defRPr>
            </a:lvl9pPr>
          </a:lstStyle>
          <a:p>
            <a:endParaRPr/>
          </a:p>
        </p:txBody>
      </p:sp>
      <p:sp>
        <p:nvSpPr>
          <p:cNvPr id="120" name="Google Shape;120;p138"/>
          <p:cNvSpPr txBox="1">
            <a:spLocks noGrp="1"/>
          </p:cNvSpPr>
          <p:nvPr>
            <p:ph type="ftr" idx="11"/>
          </p:nvPr>
        </p:nvSpPr>
        <p:spPr>
          <a:xfrm>
            <a:off x="2667000" y="6356350"/>
            <a:ext cx="3352800" cy="365125"/>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Clr>
                <a:schemeClr val="lt1"/>
              </a:buClr>
              <a:buSzPts val="1800"/>
              <a:buFont typeface="Constantia"/>
              <a:buNone/>
              <a:defRPr sz="1800" b="0" i="0" u="none">
                <a:solidFill>
                  <a:schemeClr val="lt1"/>
                </a:solidFill>
                <a:latin typeface="Constantia"/>
                <a:ea typeface="Constantia"/>
                <a:cs typeface="Constantia"/>
                <a:sym typeface="Constantia"/>
              </a:defRPr>
            </a:lvl1pPr>
            <a:lvl2pPr lvl="1" algn="l">
              <a:lnSpc>
                <a:spcPct val="100000"/>
              </a:lnSpc>
              <a:spcBef>
                <a:spcPts val="0"/>
              </a:spcBef>
              <a:spcAft>
                <a:spcPts val="0"/>
              </a:spcAft>
              <a:buClr>
                <a:schemeClr val="lt1"/>
              </a:buClr>
              <a:buSzPts val="1800"/>
              <a:buFont typeface="Constantia"/>
              <a:buNone/>
              <a:defRPr sz="1800" b="0" i="0" u="none">
                <a:solidFill>
                  <a:schemeClr val="lt1"/>
                </a:solidFill>
                <a:latin typeface="Constantia"/>
                <a:ea typeface="Constantia"/>
                <a:cs typeface="Constantia"/>
                <a:sym typeface="Constantia"/>
              </a:defRPr>
            </a:lvl2pPr>
            <a:lvl3pPr lvl="2" algn="l">
              <a:lnSpc>
                <a:spcPct val="100000"/>
              </a:lnSpc>
              <a:spcBef>
                <a:spcPts val="0"/>
              </a:spcBef>
              <a:spcAft>
                <a:spcPts val="0"/>
              </a:spcAft>
              <a:buClr>
                <a:schemeClr val="lt1"/>
              </a:buClr>
              <a:buSzPts val="1800"/>
              <a:buFont typeface="Constantia"/>
              <a:buNone/>
              <a:defRPr sz="1800" b="0" i="0" u="none">
                <a:solidFill>
                  <a:schemeClr val="lt1"/>
                </a:solidFill>
                <a:latin typeface="Constantia"/>
                <a:ea typeface="Constantia"/>
                <a:cs typeface="Constantia"/>
                <a:sym typeface="Constantia"/>
              </a:defRPr>
            </a:lvl3pPr>
            <a:lvl4pPr lvl="3" algn="l">
              <a:lnSpc>
                <a:spcPct val="100000"/>
              </a:lnSpc>
              <a:spcBef>
                <a:spcPts val="0"/>
              </a:spcBef>
              <a:spcAft>
                <a:spcPts val="0"/>
              </a:spcAft>
              <a:buClr>
                <a:schemeClr val="lt1"/>
              </a:buClr>
              <a:buSzPts val="1800"/>
              <a:buFont typeface="Constantia"/>
              <a:buNone/>
              <a:defRPr sz="1800" b="0" i="0" u="none">
                <a:solidFill>
                  <a:schemeClr val="lt1"/>
                </a:solidFill>
                <a:latin typeface="Constantia"/>
                <a:ea typeface="Constantia"/>
                <a:cs typeface="Constantia"/>
                <a:sym typeface="Constantia"/>
              </a:defRPr>
            </a:lvl4pPr>
            <a:lvl5pPr lvl="4" algn="l">
              <a:lnSpc>
                <a:spcPct val="100000"/>
              </a:lnSpc>
              <a:spcBef>
                <a:spcPts val="0"/>
              </a:spcBef>
              <a:spcAft>
                <a:spcPts val="0"/>
              </a:spcAft>
              <a:buClr>
                <a:schemeClr val="lt1"/>
              </a:buClr>
              <a:buSzPts val="1800"/>
              <a:buFont typeface="Constantia"/>
              <a:buNone/>
              <a:defRPr sz="1800" b="0" i="0" u="none">
                <a:solidFill>
                  <a:schemeClr val="lt1"/>
                </a:solidFill>
                <a:latin typeface="Constantia"/>
                <a:ea typeface="Constantia"/>
                <a:cs typeface="Constantia"/>
                <a:sym typeface="Constantia"/>
              </a:defRPr>
            </a:lvl5pPr>
            <a:lvl6pPr lvl="5" algn="l">
              <a:spcBef>
                <a:spcPts val="0"/>
              </a:spcBef>
              <a:spcAft>
                <a:spcPts val="0"/>
              </a:spcAft>
              <a:buSzPts val="1400"/>
              <a:buNone/>
              <a:defRPr>
                <a:solidFill>
                  <a:schemeClr val="lt1"/>
                </a:solidFill>
                <a:latin typeface="Constantia"/>
                <a:ea typeface="Constantia"/>
                <a:cs typeface="Constantia"/>
                <a:sym typeface="Constantia"/>
              </a:defRPr>
            </a:lvl6pPr>
            <a:lvl7pPr lvl="6" algn="l">
              <a:spcBef>
                <a:spcPts val="0"/>
              </a:spcBef>
              <a:spcAft>
                <a:spcPts val="0"/>
              </a:spcAft>
              <a:buSzPts val="1400"/>
              <a:buNone/>
              <a:defRPr>
                <a:solidFill>
                  <a:schemeClr val="lt1"/>
                </a:solidFill>
                <a:latin typeface="Constantia"/>
                <a:ea typeface="Constantia"/>
                <a:cs typeface="Constantia"/>
                <a:sym typeface="Constantia"/>
              </a:defRPr>
            </a:lvl7pPr>
            <a:lvl8pPr lvl="7" algn="l">
              <a:spcBef>
                <a:spcPts val="0"/>
              </a:spcBef>
              <a:spcAft>
                <a:spcPts val="0"/>
              </a:spcAft>
              <a:buSzPts val="1400"/>
              <a:buNone/>
              <a:defRPr>
                <a:solidFill>
                  <a:schemeClr val="lt1"/>
                </a:solidFill>
                <a:latin typeface="Constantia"/>
                <a:ea typeface="Constantia"/>
                <a:cs typeface="Constantia"/>
                <a:sym typeface="Constantia"/>
              </a:defRPr>
            </a:lvl8pPr>
            <a:lvl9pPr lvl="8" algn="l">
              <a:spcBef>
                <a:spcPts val="0"/>
              </a:spcBef>
              <a:spcAft>
                <a:spcPts val="0"/>
              </a:spcAft>
              <a:buSzPts val="1400"/>
              <a:buNone/>
              <a:defRPr>
                <a:solidFill>
                  <a:schemeClr val="lt1"/>
                </a:solidFill>
                <a:latin typeface="Constantia"/>
                <a:ea typeface="Constantia"/>
                <a:cs typeface="Constantia"/>
                <a:sym typeface="Constantia"/>
              </a:defRPr>
            </a:lvl9pPr>
          </a:lstStyle>
          <a:p>
            <a:endParaRPr/>
          </a:p>
        </p:txBody>
      </p:sp>
      <p:sp>
        <p:nvSpPr>
          <p:cNvPr id="121" name="Google Shape;121;p138"/>
          <p:cNvSpPr txBox="1">
            <a:spLocks noGrp="1"/>
          </p:cNvSpPr>
          <p:nvPr>
            <p:ph type="sldNum" idx="12"/>
          </p:nvPr>
        </p:nvSpPr>
        <p:spPr>
          <a:xfrm>
            <a:off x="7924800" y="6356350"/>
            <a:ext cx="762000" cy="365125"/>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404924"/>
              </a:buClr>
              <a:buSzPts val="1200"/>
              <a:buFont typeface="Constantia"/>
              <a:buNone/>
              <a:defRPr sz="1200" b="0" i="0" u="none" strike="noStrike" cap="none">
                <a:solidFill>
                  <a:srgbClr val="404924"/>
                </a:solidFill>
                <a:latin typeface="Constantia"/>
                <a:ea typeface="Constantia"/>
                <a:cs typeface="Constantia"/>
                <a:sym typeface="Constantia"/>
              </a:defRPr>
            </a:lvl1pPr>
            <a:lvl2pPr marL="0" marR="0" lvl="1" indent="0" algn="r">
              <a:lnSpc>
                <a:spcPct val="100000"/>
              </a:lnSpc>
              <a:spcBef>
                <a:spcPts val="0"/>
              </a:spcBef>
              <a:spcAft>
                <a:spcPts val="0"/>
              </a:spcAft>
              <a:buClr>
                <a:srgbClr val="404924"/>
              </a:buClr>
              <a:buSzPts val="1200"/>
              <a:buFont typeface="Constantia"/>
              <a:buNone/>
              <a:defRPr sz="1200" b="0" i="0" u="none" strike="noStrike" cap="none">
                <a:solidFill>
                  <a:srgbClr val="404924"/>
                </a:solidFill>
                <a:latin typeface="Constantia"/>
                <a:ea typeface="Constantia"/>
                <a:cs typeface="Constantia"/>
                <a:sym typeface="Constantia"/>
              </a:defRPr>
            </a:lvl2pPr>
            <a:lvl3pPr marL="0" marR="0" lvl="2" indent="0" algn="r">
              <a:lnSpc>
                <a:spcPct val="100000"/>
              </a:lnSpc>
              <a:spcBef>
                <a:spcPts val="0"/>
              </a:spcBef>
              <a:spcAft>
                <a:spcPts val="0"/>
              </a:spcAft>
              <a:buClr>
                <a:srgbClr val="404924"/>
              </a:buClr>
              <a:buSzPts val="1200"/>
              <a:buFont typeface="Constantia"/>
              <a:buNone/>
              <a:defRPr sz="1200" b="0" i="0" u="none" strike="noStrike" cap="none">
                <a:solidFill>
                  <a:srgbClr val="404924"/>
                </a:solidFill>
                <a:latin typeface="Constantia"/>
                <a:ea typeface="Constantia"/>
                <a:cs typeface="Constantia"/>
                <a:sym typeface="Constantia"/>
              </a:defRPr>
            </a:lvl3pPr>
            <a:lvl4pPr marL="0" marR="0" lvl="3" indent="0" algn="r">
              <a:lnSpc>
                <a:spcPct val="100000"/>
              </a:lnSpc>
              <a:spcBef>
                <a:spcPts val="0"/>
              </a:spcBef>
              <a:spcAft>
                <a:spcPts val="0"/>
              </a:spcAft>
              <a:buClr>
                <a:srgbClr val="404924"/>
              </a:buClr>
              <a:buSzPts val="1200"/>
              <a:buFont typeface="Constantia"/>
              <a:buNone/>
              <a:defRPr sz="1200" b="0" i="0" u="none" strike="noStrike" cap="none">
                <a:solidFill>
                  <a:srgbClr val="404924"/>
                </a:solidFill>
                <a:latin typeface="Constantia"/>
                <a:ea typeface="Constantia"/>
                <a:cs typeface="Constantia"/>
                <a:sym typeface="Constantia"/>
              </a:defRPr>
            </a:lvl4pPr>
            <a:lvl5pPr marL="0" marR="0" lvl="4" indent="0" algn="r">
              <a:lnSpc>
                <a:spcPct val="100000"/>
              </a:lnSpc>
              <a:spcBef>
                <a:spcPts val="0"/>
              </a:spcBef>
              <a:spcAft>
                <a:spcPts val="0"/>
              </a:spcAft>
              <a:buClr>
                <a:srgbClr val="404924"/>
              </a:buClr>
              <a:buSzPts val="1200"/>
              <a:buFont typeface="Constantia"/>
              <a:buNone/>
              <a:defRPr sz="1200" b="0" i="0" u="none" strike="noStrike" cap="none">
                <a:solidFill>
                  <a:srgbClr val="404924"/>
                </a:solidFill>
                <a:latin typeface="Constantia"/>
                <a:ea typeface="Constantia"/>
                <a:cs typeface="Constantia"/>
                <a:sym typeface="Constantia"/>
              </a:defRPr>
            </a:lvl5pPr>
            <a:lvl6pPr marL="0" marR="0" lvl="5" indent="0" algn="r">
              <a:lnSpc>
                <a:spcPct val="100000"/>
              </a:lnSpc>
              <a:spcBef>
                <a:spcPts val="0"/>
              </a:spcBef>
              <a:spcAft>
                <a:spcPts val="0"/>
              </a:spcAft>
              <a:buClr>
                <a:srgbClr val="404924"/>
              </a:buClr>
              <a:buSzPts val="1200"/>
              <a:buFont typeface="Constantia"/>
              <a:buNone/>
              <a:defRPr sz="1200" b="0" i="0" u="none" strike="noStrike" cap="none">
                <a:solidFill>
                  <a:srgbClr val="404924"/>
                </a:solidFill>
                <a:latin typeface="Constantia"/>
                <a:ea typeface="Constantia"/>
                <a:cs typeface="Constantia"/>
                <a:sym typeface="Constantia"/>
              </a:defRPr>
            </a:lvl6pPr>
            <a:lvl7pPr marL="0" marR="0" lvl="6" indent="0" algn="r">
              <a:lnSpc>
                <a:spcPct val="100000"/>
              </a:lnSpc>
              <a:spcBef>
                <a:spcPts val="0"/>
              </a:spcBef>
              <a:spcAft>
                <a:spcPts val="0"/>
              </a:spcAft>
              <a:buClr>
                <a:srgbClr val="404924"/>
              </a:buClr>
              <a:buSzPts val="1200"/>
              <a:buFont typeface="Constantia"/>
              <a:buNone/>
              <a:defRPr sz="1200" b="0" i="0" u="none" strike="noStrike" cap="none">
                <a:solidFill>
                  <a:srgbClr val="404924"/>
                </a:solidFill>
                <a:latin typeface="Constantia"/>
                <a:ea typeface="Constantia"/>
                <a:cs typeface="Constantia"/>
                <a:sym typeface="Constantia"/>
              </a:defRPr>
            </a:lvl7pPr>
            <a:lvl8pPr marL="0" marR="0" lvl="7" indent="0" algn="r">
              <a:lnSpc>
                <a:spcPct val="100000"/>
              </a:lnSpc>
              <a:spcBef>
                <a:spcPts val="0"/>
              </a:spcBef>
              <a:spcAft>
                <a:spcPts val="0"/>
              </a:spcAft>
              <a:buClr>
                <a:srgbClr val="404924"/>
              </a:buClr>
              <a:buSzPts val="1200"/>
              <a:buFont typeface="Constantia"/>
              <a:buNone/>
              <a:defRPr sz="1200" b="0" i="0" u="none" strike="noStrike" cap="none">
                <a:solidFill>
                  <a:srgbClr val="404924"/>
                </a:solidFill>
                <a:latin typeface="Constantia"/>
                <a:ea typeface="Constantia"/>
                <a:cs typeface="Constantia"/>
                <a:sym typeface="Constantia"/>
              </a:defRPr>
            </a:lvl8pPr>
            <a:lvl9pPr marL="0" marR="0" lvl="8" indent="0" algn="r">
              <a:lnSpc>
                <a:spcPct val="100000"/>
              </a:lnSpc>
              <a:spcBef>
                <a:spcPts val="0"/>
              </a:spcBef>
              <a:spcAft>
                <a:spcPts val="0"/>
              </a:spcAft>
              <a:buClr>
                <a:srgbClr val="404924"/>
              </a:buClr>
              <a:buSzPts val="1200"/>
              <a:buFont typeface="Constantia"/>
              <a:buNone/>
              <a:defRPr sz="1200" b="0" i="0" u="none" strike="noStrike" cap="none">
                <a:solidFill>
                  <a:srgbClr val="404924"/>
                </a:solidFill>
                <a:latin typeface="Constantia"/>
                <a:ea typeface="Constantia"/>
                <a:cs typeface="Constantia"/>
                <a:sym typeface="Constantia"/>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45"/>
        <p:cNvGrpSpPr/>
        <p:nvPr/>
      </p:nvGrpSpPr>
      <p:grpSpPr>
        <a:xfrm>
          <a:off x="0" y="0"/>
          <a:ext cx="0" cy="0"/>
          <a:chOff x="0" y="0"/>
          <a:chExt cx="0" cy="0"/>
        </a:xfrm>
      </p:grpSpPr>
      <p:sp>
        <p:nvSpPr>
          <p:cNvPr id="46" name="Google Shape;46;p134"/>
          <p:cNvSpPr txBox="1">
            <a:spLocks noGrp="1"/>
          </p:cNvSpPr>
          <p:nvPr>
            <p:ph type="title"/>
          </p:nvPr>
        </p:nvSpPr>
        <p:spPr>
          <a:xfrm>
            <a:off x="457200" y="704850"/>
            <a:ext cx="8229600" cy="1143000"/>
          </a:xfrm>
          <a:prstGeom prst="rect">
            <a:avLst/>
          </a:prstGeom>
          <a:noFill/>
          <a:ln>
            <a:noFill/>
          </a:ln>
        </p:spPr>
        <p:txBody>
          <a:bodyPr spcFirstLastPara="1" wrap="square" lIns="0" tIns="45700" rIns="0" bIns="0" anchor="b" anchorCtr="0">
            <a:noAutofit/>
          </a:bodyPr>
          <a:lstStyle>
            <a:lvl1pPr lvl="0" algn="l">
              <a:lnSpc>
                <a:spcPct val="100000"/>
              </a:lnSpc>
              <a:spcBef>
                <a:spcPts val="0"/>
              </a:spcBef>
              <a:spcAft>
                <a:spcPts val="0"/>
              </a:spcAft>
              <a:buClr>
                <a:schemeClr val="dk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134"/>
          <p:cNvSpPr txBox="1">
            <a:spLocks noGrp="1"/>
          </p:cNvSpPr>
          <p:nvPr>
            <p:ph type="body" idx="1"/>
          </p:nvPr>
        </p:nvSpPr>
        <p:spPr>
          <a:xfrm>
            <a:off x="457200" y="1935162"/>
            <a:ext cx="8229600" cy="4389438"/>
          </a:xfrm>
          <a:prstGeom prst="rect">
            <a:avLst/>
          </a:prstGeom>
          <a:noFill/>
          <a:ln>
            <a:noFill/>
          </a:ln>
        </p:spPr>
        <p:txBody>
          <a:bodyPr spcFirstLastPara="1" wrap="square" lIns="91425" tIns="45700" rIns="91425" bIns="45700" anchor="t" anchorCtr="0">
            <a:noAutofit/>
          </a:bodyPr>
          <a:lstStyle>
            <a:lvl1pPr marL="457200" lvl="0" indent="-337185" algn="l">
              <a:lnSpc>
                <a:spcPct val="100000"/>
              </a:lnSpc>
              <a:spcBef>
                <a:spcPts val="360"/>
              </a:spcBef>
              <a:spcAft>
                <a:spcPts val="0"/>
              </a:spcAft>
              <a:buSzPts val="1710"/>
              <a:buChar char="⚫"/>
              <a:defRPr/>
            </a:lvl1pPr>
            <a:lvl2pPr marL="914400" lvl="1" indent="-325755" algn="l">
              <a:lnSpc>
                <a:spcPct val="100000"/>
              </a:lnSpc>
              <a:spcBef>
                <a:spcPts val="360"/>
              </a:spcBef>
              <a:spcAft>
                <a:spcPts val="0"/>
              </a:spcAft>
              <a:buSzPts val="1530"/>
              <a:buChar char="⚫"/>
              <a:defRPr/>
            </a:lvl2pPr>
            <a:lvl3pPr marL="1371600" lvl="2" indent="-308610" algn="l">
              <a:lnSpc>
                <a:spcPct val="100000"/>
              </a:lnSpc>
              <a:spcBef>
                <a:spcPts val="360"/>
              </a:spcBef>
              <a:spcAft>
                <a:spcPts val="0"/>
              </a:spcAft>
              <a:buSzPts val="1260"/>
              <a:buChar char="⚫"/>
              <a:defRPr/>
            </a:lvl3pPr>
            <a:lvl4pPr marL="1828800" lvl="3" indent="-302894" algn="l">
              <a:lnSpc>
                <a:spcPct val="100000"/>
              </a:lnSpc>
              <a:spcBef>
                <a:spcPts val="360"/>
              </a:spcBef>
              <a:spcAft>
                <a:spcPts val="0"/>
              </a:spcAft>
              <a:buSzPts val="1170"/>
              <a:buChar char="⚫"/>
              <a:defRPr/>
            </a:lvl4pPr>
            <a:lvl5pPr marL="2286000" lvl="4" indent="-302895" algn="l">
              <a:lnSpc>
                <a:spcPct val="100000"/>
              </a:lnSpc>
              <a:spcBef>
                <a:spcPts val="360"/>
              </a:spcBef>
              <a:spcAft>
                <a:spcPts val="0"/>
              </a:spcAft>
              <a:buSzPts val="1170"/>
              <a:buChar char="⚫"/>
              <a:defRPr/>
            </a:lvl5pPr>
            <a:lvl6pPr marL="2743200" lvl="5" indent="-320039" algn="l">
              <a:spcBef>
                <a:spcPts val="360"/>
              </a:spcBef>
              <a:spcAft>
                <a:spcPts val="0"/>
              </a:spcAft>
              <a:buSzPts val="1440"/>
              <a:buChar char="⚫"/>
              <a:defRPr/>
            </a:lvl6pPr>
            <a:lvl7pPr marL="3200400" lvl="6" indent="-320039" algn="l">
              <a:spcBef>
                <a:spcPts val="360"/>
              </a:spcBef>
              <a:spcAft>
                <a:spcPts val="0"/>
              </a:spcAft>
              <a:buSzPts val="1440"/>
              <a:buChar char="⚫"/>
              <a:defRPr/>
            </a:lvl7pPr>
            <a:lvl8pPr marL="3657600" lvl="7" indent="-342900" algn="l">
              <a:spcBef>
                <a:spcPts val="360"/>
              </a:spcBef>
              <a:spcAft>
                <a:spcPts val="0"/>
              </a:spcAft>
              <a:buSzPts val="1800"/>
              <a:buChar char="•"/>
              <a:defRPr/>
            </a:lvl8pPr>
            <a:lvl9pPr marL="4114800" lvl="8" indent="-342900" algn="l">
              <a:spcBef>
                <a:spcPts val="360"/>
              </a:spcBef>
              <a:spcAft>
                <a:spcPts val="0"/>
              </a:spcAft>
              <a:buSzPts val="1800"/>
              <a:buChar char="•"/>
              <a:defRPr/>
            </a:lvl9pPr>
          </a:lstStyle>
          <a:p>
            <a:endParaRPr/>
          </a:p>
        </p:txBody>
      </p:sp>
      <p:sp>
        <p:nvSpPr>
          <p:cNvPr id="48" name="Google Shape;48;p134"/>
          <p:cNvSpPr txBox="1">
            <a:spLocks noGrp="1"/>
          </p:cNvSpPr>
          <p:nvPr>
            <p:ph type="dt" idx="10"/>
          </p:nvPr>
        </p:nvSpPr>
        <p:spPr>
          <a:xfrm>
            <a:off x="457200" y="6356350"/>
            <a:ext cx="2133600" cy="365125"/>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Clr>
                <a:schemeClr val="dk1"/>
              </a:buClr>
              <a:buSzPts val="1800"/>
              <a:buFont typeface="Constantia"/>
              <a:buNone/>
              <a:defRPr sz="1800" b="0" i="0" u="none">
                <a:solidFill>
                  <a:schemeClr val="dk1"/>
                </a:solidFill>
                <a:latin typeface="Constantia"/>
                <a:ea typeface="Constantia"/>
                <a:cs typeface="Constantia"/>
                <a:sym typeface="Constantia"/>
              </a:defRPr>
            </a:lvl1pPr>
            <a:lvl2pPr lvl="1" algn="l">
              <a:lnSpc>
                <a:spcPct val="100000"/>
              </a:lnSpc>
              <a:spcBef>
                <a:spcPts val="0"/>
              </a:spcBef>
              <a:spcAft>
                <a:spcPts val="0"/>
              </a:spcAft>
              <a:buClr>
                <a:schemeClr val="dk1"/>
              </a:buClr>
              <a:buSzPts val="1800"/>
              <a:buFont typeface="Constantia"/>
              <a:buNone/>
              <a:defRPr sz="1800" b="0" i="0" u="none">
                <a:solidFill>
                  <a:schemeClr val="dk1"/>
                </a:solidFill>
                <a:latin typeface="Constantia"/>
                <a:ea typeface="Constantia"/>
                <a:cs typeface="Constantia"/>
                <a:sym typeface="Constantia"/>
              </a:defRPr>
            </a:lvl2pPr>
            <a:lvl3pPr lvl="2" algn="l">
              <a:lnSpc>
                <a:spcPct val="100000"/>
              </a:lnSpc>
              <a:spcBef>
                <a:spcPts val="0"/>
              </a:spcBef>
              <a:spcAft>
                <a:spcPts val="0"/>
              </a:spcAft>
              <a:buClr>
                <a:schemeClr val="dk1"/>
              </a:buClr>
              <a:buSzPts val="1800"/>
              <a:buFont typeface="Constantia"/>
              <a:buNone/>
              <a:defRPr sz="1800" b="0" i="0" u="none">
                <a:solidFill>
                  <a:schemeClr val="dk1"/>
                </a:solidFill>
                <a:latin typeface="Constantia"/>
                <a:ea typeface="Constantia"/>
                <a:cs typeface="Constantia"/>
                <a:sym typeface="Constantia"/>
              </a:defRPr>
            </a:lvl3pPr>
            <a:lvl4pPr lvl="3" algn="l">
              <a:lnSpc>
                <a:spcPct val="100000"/>
              </a:lnSpc>
              <a:spcBef>
                <a:spcPts val="0"/>
              </a:spcBef>
              <a:spcAft>
                <a:spcPts val="0"/>
              </a:spcAft>
              <a:buClr>
                <a:schemeClr val="dk1"/>
              </a:buClr>
              <a:buSzPts val="1800"/>
              <a:buFont typeface="Constantia"/>
              <a:buNone/>
              <a:defRPr sz="1800" b="0" i="0" u="none">
                <a:solidFill>
                  <a:schemeClr val="dk1"/>
                </a:solidFill>
                <a:latin typeface="Constantia"/>
                <a:ea typeface="Constantia"/>
                <a:cs typeface="Constantia"/>
                <a:sym typeface="Constantia"/>
              </a:defRPr>
            </a:lvl4pPr>
            <a:lvl5pPr lvl="4" algn="l">
              <a:lnSpc>
                <a:spcPct val="100000"/>
              </a:lnSpc>
              <a:spcBef>
                <a:spcPts val="0"/>
              </a:spcBef>
              <a:spcAft>
                <a:spcPts val="0"/>
              </a:spcAft>
              <a:buClr>
                <a:schemeClr val="dk1"/>
              </a:buClr>
              <a:buSzPts val="1800"/>
              <a:buFont typeface="Constantia"/>
              <a:buNone/>
              <a:defRPr sz="1800" b="0" i="0" u="none">
                <a:solidFill>
                  <a:schemeClr val="dk1"/>
                </a:solidFill>
                <a:latin typeface="Constantia"/>
                <a:ea typeface="Constantia"/>
                <a:cs typeface="Constantia"/>
                <a:sym typeface="Constantia"/>
              </a:defRPr>
            </a:lvl5pPr>
            <a:lvl6pPr lvl="5" algn="l">
              <a:spcBef>
                <a:spcPts val="0"/>
              </a:spcBef>
              <a:spcAft>
                <a:spcPts val="0"/>
              </a:spcAft>
              <a:buSzPts val="1400"/>
              <a:buNone/>
              <a:defRPr>
                <a:solidFill>
                  <a:schemeClr val="dk1"/>
                </a:solidFill>
                <a:latin typeface="Constantia"/>
                <a:ea typeface="Constantia"/>
                <a:cs typeface="Constantia"/>
                <a:sym typeface="Constantia"/>
              </a:defRPr>
            </a:lvl6pPr>
            <a:lvl7pPr lvl="6" algn="l">
              <a:spcBef>
                <a:spcPts val="0"/>
              </a:spcBef>
              <a:spcAft>
                <a:spcPts val="0"/>
              </a:spcAft>
              <a:buSzPts val="1400"/>
              <a:buNone/>
              <a:defRPr>
                <a:solidFill>
                  <a:schemeClr val="dk1"/>
                </a:solidFill>
                <a:latin typeface="Constantia"/>
                <a:ea typeface="Constantia"/>
                <a:cs typeface="Constantia"/>
                <a:sym typeface="Constantia"/>
              </a:defRPr>
            </a:lvl7pPr>
            <a:lvl8pPr lvl="7" algn="l">
              <a:spcBef>
                <a:spcPts val="0"/>
              </a:spcBef>
              <a:spcAft>
                <a:spcPts val="0"/>
              </a:spcAft>
              <a:buSzPts val="1400"/>
              <a:buNone/>
              <a:defRPr>
                <a:solidFill>
                  <a:schemeClr val="dk1"/>
                </a:solidFill>
                <a:latin typeface="Constantia"/>
                <a:ea typeface="Constantia"/>
                <a:cs typeface="Constantia"/>
                <a:sym typeface="Constantia"/>
              </a:defRPr>
            </a:lvl8pPr>
            <a:lvl9pPr lvl="8" algn="l">
              <a:spcBef>
                <a:spcPts val="0"/>
              </a:spcBef>
              <a:spcAft>
                <a:spcPts val="0"/>
              </a:spcAft>
              <a:buSzPts val="1400"/>
              <a:buNone/>
              <a:defRPr>
                <a:solidFill>
                  <a:schemeClr val="dk1"/>
                </a:solidFill>
                <a:latin typeface="Constantia"/>
                <a:ea typeface="Constantia"/>
                <a:cs typeface="Constantia"/>
                <a:sym typeface="Constantia"/>
              </a:defRPr>
            </a:lvl9pPr>
          </a:lstStyle>
          <a:p>
            <a:endParaRPr/>
          </a:p>
        </p:txBody>
      </p:sp>
      <p:sp>
        <p:nvSpPr>
          <p:cNvPr id="49" name="Google Shape;49;p134"/>
          <p:cNvSpPr txBox="1">
            <a:spLocks noGrp="1"/>
          </p:cNvSpPr>
          <p:nvPr>
            <p:ph type="ftr" idx="11"/>
          </p:nvPr>
        </p:nvSpPr>
        <p:spPr>
          <a:xfrm>
            <a:off x="2667000" y="6356350"/>
            <a:ext cx="3352800" cy="365125"/>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Clr>
                <a:schemeClr val="dk1"/>
              </a:buClr>
              <a:buSzPts val="1800"/>
              <a:buFont typeface="Constantia"/>
              <a:buNone/>
              <a:defRPr sz="1800" b="0" i="0" u="none">
                <a:solidFill>
                  <a:schemeClr val="dk1"/>
                </a:solidFill>
                <a:latin typeface="Constantia"/>
                <a:ea typeface="Constantia"/>
                <a:cs typeface="Constantia"/>
                <a:sym typeface="Constantia"/>
              </a:defRPr>
            </a:lvl1pPr>
            <a:lvl2pPr lvl="1" algn="l">
              <a:lnSpc>
                <a:spcPct val="100000"/>
              </a:lnSpc>
              <a:spcBef>
                <a:spcPts val="0"/>
              </a:spcBef>
              <a:spcAft>
                <a:spcPts val="0"/>
              </a:spcAft>
              <a:buClr>
                <a:schemeClr val="dk1"/>
              </a:buClr>
              <a:buSzPts val="1800"/>
              <a:buFont typeface="Constantia"/>
              <a:buNone/>
              <a:defRPr sz="1800" b="0" i="0" u="none">
                <a:solidFill>
                  <a:schemeClr val="dk1"/>
                </a:solidFill>
                <a:latin typeface="Constantia"/>
                <a:ea typeface="Constantia"/>
                <a:cs typeface="Constantia"/>
                <a:sym typeface="Constantia"/>
              </a:defRPr>
            </a:lvl2pPr>
            <a:lvl3pPr lvl="2" algn="l">
              <a:lnSpc>
                <a:spcPct val="100000"/>
              </a:lnSpc>
              <a:spcBef>
                <a:spcPts val="0"/>
              </a:spcBef>
              <a:spcAft>
                <a:spcPts val="0"/>
              </a:spcAft>
              <a:buClr>
                <a:schemeClr val="dk1"/>
              </a:buClr>
              <a:buSzPts val="1800"/>
              <a:buFont typeface="Constantia"/>
              <a:buNone/>
              <a:defRPr sz="1800" b="0" i="0" u="none">
                <a:solidFill>
                  <a:schemeClr val="dk1"/>
                </a:solidFill>
                <a:latin typeface="Constantia"/>
                <a:ea typeface="Constantia"/>
                <a:cs typeface="Constantia"/>
                <a:sym typeface="Constantia"/>
              </a:defRPr>
            </a:lvl3pPr>
            <a:lvl4pPr lvl="3" algn="l">
              <a:lnSpc>
                <a:spcPct val="100000"/>
              </a:lnSpc>
              <a:spcBef>
                <a:spcPts val="0"/>
              </a:spcBef>
              <a:spcAft>
                <a:spcPts val="0"/>
              </a:spcAft>
              <a:buClr>
                <a:schemeClr val="dk1"/>
              </a:buClr>
              <a:buSzPts val="1800"/>
              <a:buFont typeface="Constantia"/>
              <a:buNone/>
              <a:defRPr sz="1800" b="0" i="0" u="none">
                <a:solidFill>
                  <a:schemeClr val="dk1"/>
                </a:solidFill>
                <a:latin typeface="Constantia"/>
                <a:ea typeface="Constantia"/>
                <a:cs typeface="Constantia"/>
                <a:sym typeface="Constantia"/>
              </a:defRPr>
            </a:lvl4pPr>
            <a:lvl5pPr lvl="4" algn="l">
              <a:lnSpc>
                <a:spcPct val="100000"/>
              </a:lnSpc>
              <a:spcBef>
                <a:spcPts val="0"/>
              </a:spcBef>
              <a:spcAft>
                <a:spcPts val="0"/>
              </a:spcAft>
              <a:buClr>
                <a:schemeClr val="dk1"/>
              </a:buClr>
              <a:buSzPts val="1800"/>
              <a:buFont typeface="Constantia"/>
              <a:buNone/>
              <a:defRPr sz="1800" b="0" i="0" u="none">
                <a:solidFill>
                  <a:schemeClr val="dk1"/>
                </a:solidFill>
                <a:latin typeface="Constantia"/>
                <a:ea typeface="Constantia"/>
                <a:cs typeface="Constantia"/>
                <a:sym typeface="Constantia"/>
              </a:defRPr>
            </a:lvl5pPr>
            <a:lvl6pPr lvl="5" algn="l">
              <a:spcBef>
                <a:spcPts val="0"/>
              </a:spcBef>
              <a:spcAft>
                <a:spcPts val="0"/>
              </a:spcAft>
              <a:buSzPts val="1400"/>
              <a:buNone/>
              <a:defRPr>
                <a:solidFill>
                  <a:schemeClr val="dk1"/>
                </a:solidFill>
                <a:latin typeface="Constantia"/>
                <a:ea typeface="Constantia"/>
                <a:cs typeface="Constantia"/>
                <a:sym typeface="Constantia"/>
              </a:defRPr>
            </a:lvl6pPr>
            <a:lvl7pPr lvl="6" algn="l">
              <a:spcBef>
                <a:spcPts val="0"/>
              </a:spcBef>
              <a:spcAft>
                <a:spcPts val="0"/>
              </a:spcAft>
              <a:buSzPts val="1400"/>
              <a:buNone/>
              <a:defRPr>
                <a:solidFill>
                  <a:schemeClr val="dk1"/>
                </a:solidFill>
                <a:latin typeface="Constantia"/>
                <a:ea typeface="Constantia"/>
                <a:cs typeface="Constantia"/>
                <a:sym typeface="Constantia"/>
              </a:defRPr>
            </a:lvl7pPr>
            <a:lvl8pPr lvl="7" algn="l">
              <a:spcBef>
                <a:spcPts val="0"/>
              </a:spcBef>
              <a:spcAft>
                <a:spcPts val="0"/>
              </a:spcAft>
              <a:buSzPts val="1400"/>
              <a:buNone/>
              <a:defRPr>
                <a:solidFill>
                  <a:schemeClr val="dk1"/>
                </a:solidFill>
                <a:latin typeface="Constantia"/>
                <a:ea typeface="Constantia"/>
                <a:cs typeface="Constantia"/>
                <a:sym typeface="Constantia"/>
              </a:defRPr>
            </a:lvl8pPr>
            <a:lvl9pPr lvl="8" algn="l">
              <a:spcBef>
                <a:spcPts val="0"/>
              </a:spcBef>
              <a:spcAft>
                <a:spcPts val="0"/>
              </a:spcAft>
              <a:buSzPts val="1400"/>
              <a:buNone/>
              <a:defRPr>
                <a:solidFill>
                  <a:schemeClr val="dk1"/>
                </a:solidFill>
                <a:latin typeface="Constantia"/>
                <a:ea typeface="Constantia"/>
                <a:cs typeface="Constantia"/>
                <a:sym typeface="Constantia"/>
              </a:defRPr>
            </a:lvl9pPr>
          </a:lstStyle>
          <a:p>
            <a:endParaRPr/>
          </a:p>
        </p:txBody>
      </p:sp>
      <p:sp>
        <p:nvSpPr>
          <p:cNvPr id="50" name="Google Shape;50;p134"/>
          <p:cNvSpPr txBox="1">
            <a:spLocks noGrp="1"/>
          </p:cNvSpPr>
          <p:nvPr>
            <p:ph type="sldNum" idx="12"/>
          </p:nvPr>
        </p:nvSpPr>
        <p:spPr>
          <a:xfrm>
            <a:off x="7924800" y="6356350"/>
            <a:ext cx="762000" cy="365125"/>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404924"/>
              </a:buClr>
              <a:buSzPts val="1200"/>
              <a:buFont typeface="Constantia"/>
              <a:buNone/>
              <a:defRPr sz="1200" b="0" i="0" u="none" strike="noStrike" cap="none">
                <a:solidFill>
                  <a:srgbClr val="404924"/>
                </a:solidFill>
                <a:latin typeface="Constantia"/>
                <a:ea typeface="Constantia"/>
                <a:cs typeface="Constantia"/>
                <a:sym typeface="Constantia"/>
              </a:defRPr>
            </a:lvl1pPr>
            <a:lvl2pPr marL="0" marR="0" lvl="1" indent="0" algn="r">
              <a:lnSpc>
                <a:spcPct val="100000"/>
              </a:lnSpc>
              <a:spcBef>
                <a:spcPts val="0"/>
              </a:spcBef>
              <a:spcAft>
                <a:spcPts val="0"/>
              </a:spcAft>
              <a:buClr>
                <a:srgbClr val="404924"/>
              </a:buClr>
              <a:buSzPts val="1200"/>
              <a:buFont typeface="Constantia"/>
              <a:buNone/>
              <a:defRPr sz="1200" b="0" i="0" u="none" strike="noStrike" cap="none">
                <a:solidFill>
                  <a:srgbClr val="404924"/>
                </a:solidFill>
                <a:latin typeface="Constantia"/>
                <a:ea typeface="Constantia"/>
                <a:cs typeface="Constantia"/>
                <a:sym typeface="Constantia"/>
              </a:defRPr>
            </a:lvl2pPr>
            <a:lvl3pPr marL="0" marR="0" lvl="2" indent="0" algn="r">
              <a:lnSpc>
                <a:spcPct val="100000"/>
              </a:lnSpc>
              <a:spcBef>
                <a:spcPts val="0"/>
              </a:spcBef>
              <a:spcAft>
                <a:spcPts val="0"/>
              </a:spcAft>
              <a:buClr>
                <a:srgbClr val="404924"/>
              </a:buClr>
              <a:buSzPts val="1200"/>
              <a:buFont typeface="Constantia"/>
              <a:buNone/>
              <a:defRPr sz="1200" b="0" i="0" u="none" strike="noStrike" cap="none">
                <a:solidFill>
                  <a:srgbClr val="404924"/>
                </a:solidFill>
                <a:latin typeface="Constantia"/>
                <a:ea typeface="Constantia"/>
                <a:cs typeface="Constantia"/>
                <a:sym typeface="Constantia"/>
              </a:defRPr>
            </a:lvl3pPr>
            <a:lvl4pPr marL="0" marR="0" lvl="3" indent="0" algn="r">
              <a:lnSpc>
                <a:spcPct val="100000"/>
              </a:lnSpc>
              <a:spcBef>
                <a:spcPts val="0"/>
              </a:spcBef>
              <a:spcAft>
                <a:spcPts val="0"/>
              </a:spcAft>
              <a:buClr>
                <a:srgbClr val="404924"/>
              </a:buClr>
              <a:buSzPts val="1200"/>
              <a:buFont typeface="Constantia"/>
              <a:buNone/>
              <a:defRPr sz="1200" b="0" i="0" u="none" strike="noStrike" cap="none">
                <a:solidFill>
                  <a:srgbClr val="404924"/>
                </a:solidFill>
                <a:latin typeface="Constantia"/>
                <a:ea typeface="Constantia"/>
                <a:cs typeface="Constantia"/>
                <a:sym typeface="Constantia"/>
              </a:defRPr>
            </a:lvl4pPr>
            <a:lvl5pPr marL="0" marR="0" lvl="4" indent="0" algn="r">
              <a:lnSpc>
                <a:spcPct val="100000"/>
              </a:lnSpc>
              <a:spcBef>
                <a:spcPts val="0"/>
              </a:spcBef>
              <a:spcAft>
                <a:spcPts val="0"/>
              </a:spcAft>
              <a:buClr>
                <a:srgbClr val="404924"/>
              </a:buClr>
              <a:buSzPts val="1200"/>
              <a:buFont typeface="Constantia"/>
              <a:buNone/>
              <a:defRPr sz="1200" b="0" i="0" u="none" strike="noStrike" cap="none">
                <a:solidFill>
                  <a:srgbClr val="404924"/>
                </a:solidFill>
                <a:latin typeface="Constantia"/>
                <a:ea typeface="Constantia"/>
                <a:cs typeface="Constantia"/>
                <a:sym typeface="Constantia"/>
              </a:defRPr>
            </a:lvl5pPr>
            <a:lvl6pPr marL="0" marR="0" lvl="5" indent="0" algn="r">
              <a:lnSpc>
                <a:spcPct val="100000"/>
              </a:lnSpc>
              <a:spcBef>
                <a:spcPts val="0"/>
              </a:spcBef>
              <a:spcAft>
                <a:spcPts val="0"/>
              </a:spcAft>
              <a:buClr>
                <a:srgbClr val="404924"/>
              </a:buClr>
              <a:buSzPts val="1200"/>
              <a:buFont typeface="Constantia"/>
              <a:buNone/>
              <a:defRPr sz="1200" b="0" i="0" u="none" strike="noStrike" cap="none">
                <a:solidFill>
                  <a:srgbClr val="404924"/>
                </a:solidFill>
                <a:latin typeface="Constantia"/>
                <a:ea typeface="Constantia"/>
                <a:cs typeface="Constantia"/>
                <a:sym typeface="Constantia"/>
              </a:defRPr>
            </a:lvl6pPr>
            <a:lvl7pPr marL="0" marR="0" lvl="6" indent="0" algn="r">
              <a:lnSpc>
                <a:spcPct val="100000"/>
              </a:lnSpc>
              <a:spcBef>
                <a:spcPts val="0"/>
              </a:spcBef>
              <a:spcAft>
                <a:spcPts val="0"/>
              </a:spcAft>
              <a:buClr>
                <a:srgbClr val="404924"/>
              </a:buClr>
              <a:buSzPts val="1200"/>
              <a:buFont typeface="Constantia"/>
              <a:buNone/>
              <a:defRPr sz="1200" b="0" i="0" u="none" strike="noStrike" cap="none">
                <a:solidFill>
                  <a:srgbClr val="404924"/>
                </a:solidFill>
                <a:latin typeface="Constantia"/>
                <a:ea typeface="Constantia"/>
                <a:cs typeface="Constantia"/>
                <a:sym typeface="Constantia"/>
              </a:defRPr>
            </a:lvl7pPr>
            <a:lvl8pPr marL="0" marR="0" lvl="7" indent="0" algn="r">
              <a:lnSpc>
                <a:spcPct val="100000"/>
              </a:lnSpc>
              <a:spcBef>
                <a:spcPts val="0"/>
              </a:spcBef>
              <a:spcAft>
                <a:spcPts val="0"/>
              </a:spcAft>
              <a:buClr>
                <a:srgbClr val="404924"/>
              </a:buClr>
              <a:buSzPts val="1200"/>
              <a:buFont typeface="Constantia"/>
              <a:buNone/>
              <a:defRPr sz="1200" b="0" i="0" u="none" strike="noStrike" cap="none">
                <a:solidFill>
                  <a:srgbClr val="404924"/>
                </a:solidFill>
                <a:latin typeface="Constantia"/>
                <a:ea typeface="Constantia"/>
                <a:cs typeface="Constantia"/>
                <a:sym typeface="Constantia"/>
              </a:defRPr>
            </a:lvl8pPr>
            <a:lvl9pPr marL="0" marR="0" lvl="8" indent="0" algn="r">
              <a:lnSpc>
                <a:spcPct val="100000"/>
              </a:lnSpc>
              <a:spcBef>
                <a:spcPts val="0"/>
              </a:spcBef>
              <a:spcAft>
                <a:spcPts val="0"/>
              </a:spcAft>
              <a:buClr>
                <a:srgbClr val="404924"/>
              </a:buClr>
              <a:buSzPts val="1200"/>
              <a:buFont typeface="Constantia"/>
              <a:buNone/>
              <a:defRPr sz="1200" b="0" i="0" u="none" strike="noStrike" cap="none">
                <a:solidFill>
                  <a:srgbClr val="404924"/>
                </a:solidFill>
                <a:latin typeface="Constantia"/>
                <a:ea typeface="Constantia"/>
                <a:cs typeface="Constantia"/>
                <a:sym typeface="Constantia"/>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1"/>
        <p:cNvGrpSpPr/>
        <p:nvPr/>
      </p:nvGrpSpPr>
      <p:grpSpPr>
        <a:xfrm>
          <a:off x="0" y="0"/>
          <a:ext cx="0" cy="0"/>
          <a:chOff x="0" y="0"/>
          <a:chExt cx="0" cy="0"/>
        </a:xfrm>
      </p:grpSpPr>
      <p:sp>
        <p:nvSpPr>
          <p:cNvPr id="52" name="Google Shape;52;p135"/>
          <p:cNvSpPr txBox="1">
            <a:spLocks noGrp="1"/>
          </p:cNvSpPr>
          <p:nvPr>
            <p:ph type="dt" idx="10"/>
          </p:nvPr>
        </p:nvSpPr>
        <p:spPr>
          <a:xfrm>
            <a:off x="457200" y="6356350"/>
            <a:ext cx="2133600" cy="365125"/>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Clr>
                <a:schemeClr val="dk1"/>
              </a:buClr>
              <a:buSzPts val="1800"/>
              <a:buFont typeface="Constantia"/>
              <a:buNone/>
              <a:defRPr sz="1800" b="0" i="0" u="none">
                <a:solidFill>
                  <a:schemeClr val="dk1"/>
                </a:solidFill>
                <a:latin typeface="Constantia"/>
                <a:ea typeface="Constantia"/>
                <a:cs typeface="Constantia"/>
                <a:sym typeface="Constantia"/>
              </a:defRPr>
            </a:lvl1pPr>
            <a:lvl2pPr lvl="1" algn="l">
              <a:lnSpc>
                <a:spcPct val="100000"/>
              </a:lnSpc>
              <a:spcBef>
                <a:spcPts val="0"/>
              </a:spcBef>
              <a:spcAft>
                <a:spcPts val="0"/>
              </a:spcAft>
              <a:buClr>
                <a:schemeClr val="dk1"/>
              </a:buClr>
              <a:buSzPts val="1800"/>
              <a:buFont typeface="Constantia"/>
              <a:buNone/>
              <a:defRPr sz="1800" b="0" i="0" u="none">
                <a:solidFill>
                  <a:schemeClr val="dk1"/>
                </a:solidFill>
                <a:latin typeface="Constantia"/>
                <a:ea typeface="Constantia"/>
                <a:cs typeface="Constantia"/>
                <a:sym typeface="Constantia"/>
              </a:defRPr>
            </a:lvl2pPr>
            <a:lvl3pPr lvl="2" algn="l">
              <a:lnSpc>
                <a:spcPct val="100000"/>
              </a:lnSpc>
              <a:spcBef>
                <a:spcPts val="0"/>
              </a:spcBef>
              <a:spcAft>
                <a:spcPts val="0"/>
              </a:spcAft>
              <a:buClr>
                <a:schemeClr val="dk1"/>
              </a:buClr>
              <a:buSzPts val="1800"/>
              <a:buFont typeface="Constantia"/>
              <a:buNone/>
              <a:defRPr sz="1800" b="0" i="0" u="none">
                <a:solidFill>
                  <a:schemeClr val="dk1"/>
                </a:solidFill>
                <a:latin typeface="Constantia"/>
                <a:ea typeface="Constantia"/>
                <a:cs typeface="Constantia"/>
                <a:sym typeface="Constantia"/>
              </a:defRPr>
            </a:lvl3pPr>
            <a:lvl4pPr lvl="3" algn="l">
              <a:lnSpc>
                <a:spcPct val="100000"/>
              </a:lnSpc>
              <a:spcBef>
                <a:spcPts val="0"/>
              </a:spcBef>
              <a:spcAft>
                <a:spcPts val="0"/>
              </a:spcAft>
              <a:buClr>
                <a:schemeClr val="dk1"/>
              </a:buClr>
              <a:buSzPts val="1800"/>
              <a:buFont typeface="Constantia"/>
              <a:buNone/>
              <a:defRPr sz="1800" b="0" i="0" u="none">
                <a:solidFill>
                  <a:schemeClr val="dk1"/>
                </a:solidFill>
                <a:latin typeface="Constantia"/>
                <a:ea typeface="Constantia"/>
                <a:cs typeface="Constantia"/>
                <a:sym typeface="Constantia"/>
              </a:defRPr>
            </a:lvl4pPr>
            <a:lvl5pPr lvl="4" algn="l">
              <a:lnSpc>
                <a:spcPct val="100000"/>
              </a:lnSpc>
              <a:spcBef>
                <a:spcPts val="0"/>
              </a:spcBef>
              <a:spcAft>
                <a:spcPts val="0"/>
              </a:spcAft>
              <a:buClr>
                <a:schemeClr val="dk1"/>
              </a:buClr>
              <a:buSzPts val="1800"/>
              <a:buFont typeface="Constantia"/>
              <a:buNone/>
              <a:defRPr sz="1800" b="0" i="0" u="none">
                <a:solidFill>
                  <a:schemeClr val="dk1"/>
                </a:solidFill>
                <a:latin typeface="Constantia"/>
                <a:ea typeface="Constantia"/>
                <a:cs typeface="Constantia"/>
                <a:sym typeface="Constantia"/>
              </a:defRPr>
            </a:lvl5pPr>
            <a:lvl6pPr lvl="5" algn="l">
              <a:spcBef>
                <a:spcPts val="0"/>
              </a:spcBef>
              <a:spcAft>
                <a:spcPts val="0"/>
              </a:spcAft>
              <a:buSzPts val="1400"/>
              <a:buNone/>
              <a:defRPr>
                <a:solidFill>
                  <a:schemeClr val="dk1"/>
                </a:solidFill>
                <a:latin typeface="Constantia"/>
                <a:ea typeface="Constantia"/>
                <a:cs typeface="Constantia"/>
                <a:sym typeface="Constantia"/>
              </a:defRPr>
            </a:lvl6pPr>
            <a:lvl7pPr lvl="6" algn="l">
              <a:spcBef>
                <a:spcPts val="0"/>
              </a:spcBef>
              <a:spcAft>
                <a:spcPts val="0"/>
              </a:spcAft>
              <a:buSzPts val="1400"/>
              <a:buNone/>
              <a:defRPr>
                <a:solidFill>
                  <a:schemeClr val="dk1"/>
                </a:solidFill>
                <a:latin typeface="Constantia"/>
                <a:ea typeface="Constantia"/>
                <a:cs typeface="Constantia"/>
                <a:sym typeface="Constantia"/>
              </a:defRPr>
            </a:lvl7pPr>
            <a:lvl8pPr lvl="7" algn="l">
              <a:spcBef>
                <a:spcPts val="0"/>
              </a:spcBef>
              <a:spcAft>
                <a:spcPts val="0"/>
              </a:spcAft>
              <a:buSzPts val="1400"/>
              <a:buNone/>
              <a:defRPr>
                <a:solidFill>
                  <a:schemeClr val="dk1"/>
                </a:solidFill>
                <a:latin typeface="Constantia"/>
                <a:ea typeface="Constantia"/>
                <a:cs typeface="Constantia"/>
                <a:sym typeface="Constantia"/>
              </a:defRPr>
            </a:lvl8pPr>
            <a:lvl9pPr lvl="8" algn="l">
              <a:spcBef>
                <a:spcPts val="0"/>
              </a:spcBef>
              <a:spcAft>
                <a:spcPts val="0"/>
              </a:spcAft>
              <a:buSzPts val="1400"/>
              <a:buNone/>
              <a:defRPr>
                <a:solidFill>
                  <a:schemeClr val="dk1"/>
                </a:solidFill>
                <a:latin typeface="Constantia"/>
                <a:ea typeface="Constantia"/>
                <a:cs typeface="Constantia"/>
                <a:sym typeface="Constantia"/>
              </a:defRPr>
            </a:lvl9pPr>
          </a:lstStyle>
          <a:p>
            <a:endParaRPr/>
          </a:p>
        </p:txBody>
      </p:sp>
      <p:sp>
        <p:nvSpPr>
          <p:cNvPr id="53" name="Google Shape;53;p135"/>
          <p:cNvSpPr txBox="1">
            <a:spLocks noGrp="1"/>
          </p:cNvSpPr>
          <p:nvPr>
            <p:ph type="ftr" idx="11"/>
          </p:nvPr>
        </p:nvSpPr>
        <p:spPr>
          <a:xfrm>
            <a:off x="2667000" y="6356350"/>
            <a:ext cx="3352800" cy="365125"/>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Clr>
                <a:schemeClr val="dk1"/>
              </a:buClr>
              <a:buSzPts val="1800"/>
              <a:buFont typeface="Constantia"/>
              <a:buNone/>
              <a:defRPr sz="1800" b="0" i="0" u="none">
                <a:solidFill>
                  <a:schemeClr val="dk1"/>
                </a:solidFill>
                <a:latin typeface="Constantia"/>
                <a:ea typeface="Constantia"/>
                <a:cs typeface="Constantia"/>
                <a:sym typeface="Constantia"/>
              </a:defRPr>
            </a:lvl1pPr>
            <a:lvl2pPr lvl="1" algn="l">
              <a:lnSpc>
                <a:spcPct val="100000"/>
              </a:lnSpc>
              <a:spcBef>
                <a:spcPts val="0"/>
              </a:spcBef>
              <a:spcAft>
                <a:spcPts val="0"/>
              </a:spcAft>
              <a:buClr>
                <a:schemeClr val="dk1"/>
              </a:buClr>
              <a:buSzPts val="1800"/>
              <a:buFont typeface="Constantia"/>
              <a:buNone/>
              <a:defRPr sz="1800" b="0" i="0" u="none">
                <a:solidFill>
                  <a:schemeClr val="dk1"/>
                </a:solidFill>
                <a:latin typeface="Constantia"/>
                <a:ea typeface="Constantia"/>
                <a:cs typeface="Constantia"/>
                <a:sym typeface="Constantia"/>
              </a:defRPr>
            </a:lvl2pPr>
            <a:lvl3pPr lvl="2" algn="l">
              <a:lnSpc>
                <a:spcPct val="100000"/>
              </a:lnSpc>
              <a:spcBef>
                <a:spcPts val="0"/>
              </a:spcBef>
              <a:spcAft>
                <a:spcPts val="0"/>
              </a:spcAft>
              <a:buClr>
                <a:schemeClr val="dk1"/>
              </a:buClr>
              <a:buSzPts val="1800"/>
              <a:buFont typeface="Constantia"/>
              <a:buNone/>
              <a:defRPr sz="1800" b="0" i="0" u="none">
                <a:solidFill>
                  <a:schemeClr val="dk1"/>
                </a:solidFill>
                <a:latin typeface="Constantia"/>
                <a:ea typeface="Constantia"/>
                <a:cs typeface="Constantia"/>
                <a:sym typeface="Constantia"/>
              </a:defRPr>
            </a:lvl3pPr>
            <a:lvl4pPr lvl="3" algn="l">
              <a:lnSpc>
                <a:spcPct val="100000"/>
              </a:lnSpc>
              <a:spcBef>
                <a:spcPts val="0"/>
              </a:spcBef>
              <a:spcAft>
                <a:spcPts val="0"/>
              </a:spcAft>
              <a:buClr>
                <a:schemeClr val="dk1"/>
              </a:buClr>
              <a:buSzPts val="1800"/>
              <a:buFont typeface="Constantia"/>
              <a:buNone/>
              <a:defRPr sz="1800" b="0" i="0" u="none">
                <a:solidFill>
                  <a:schemeClr val="dk1"/>
                </a:solidFill>
                <a:latin typeface="Constantia"/>
                <a:ea typeface="Constantia"/>
                <a:cs typeface="Constantia"/>
                <a:sym typeface="Constantia"/>
              </a:defRPr>
            </a:lvl4pPr>
            <a:lvl5pPr lvl="4" algn="l">
              <a:lnSpc>
                <a:spcPct val="100000"/>
              </a:lnSpc>
              <a:spcBef>
                <a:spcPts val="0"/>
              </a:spcBef>
              <a:spcAft>
                <a:spcPts val="0"/>
              </a:spcAft>
              <a:buClr>
                <a:schemeClr val="dk1"/>
              </a:buClr>
              <a:buSzPts val="1800"/>
              <a:buFont typeface="Constantia"/>
              <a:buNone/>
              <a:defRPr sz="1800" b="0" i="0" u="none">
                <a:solidFill>
                  <a:schemeClr val="dk1"/>
                </a:solidFill>
                <a:latin typeface="Constantia"/>
                <a:ea typeface="Constantia"/>
                <a:cs typeface="Constantia"/>
                <a:sym typeface="Constantia"/>
              </a:defRPr>
            </a:lvl5pPr>
            <a:lvl6pPr lvl="5" algn="l">
              <a:spcBef>
                <a:spcPts val="0"/>
              </a:spcBef>
              <a:spcAft>
                <a:spcPts val="0"/>
              </a:spcAft>
              <a:buSzPts val="1400"/>
              <a:buNone/>
              <a:defRPr>
                <a:solidFill>
                  <a:schemeClr val="dk1"/>
                </a:solidFill>
                <a:latin typeface="Constantia"/>
                <a:ea typeface="Constantia"/>
                <a:cs typeface="Constantia"/>
                <a:sym typeface="Constantia"/>
              </a:defRPr>
            </a:lvl6pPr>
            <a:lvl7pPr lvl="6" algn="l">
              <a:spcBef>
                <a:spcPts val="0"/>
              </a:spcBef>
              <a:spcAft>
                <a:spcPts val="0"/>
              </a:spcAft>
              <a:buSzPts val="1400"/>
              <a:buNone/>
              <a:defRPr>
                <a:solidFill>
                  <a:schemeClr val="dk1"/>
                </a:solidFill>
                <a:latin typeface="Constantia"/>
                <a:ea typeface="Constantia"/>
                <a:cs typeface="Constantia"/>
                <a:sym typeface="Constantia"/>
              </a:defRPr>
            </a:lvl7pPr>
            <a:lvl8pPr lvl="7" algn="l">
              <a:spcBef>
                <a:spcPts val="0"/>
              </a:spcBef>
              <a:spcAft>
                <a:spcPts val="0"/>
              </a:spcAft>
              <a:buSzPts val="1400"/>
              <a:buNone/>
              <a:defRPr>
                <a:solidFill>
                  <a:schemeClr val="dk1"/>
                </a:solidFill>
                <a:latin typeface="Constantia"/>
                <a:ea typeface="Constantia"/>
                <a:cs typeface="Constantia"/>
                <a:sym typeface="Constantia"/>
              </a:defRPr>
            </a:lvl8pPr>
            <a:lvl9pPr lvl="8" algn="l">
              <a:spcBef>
                <a:spcPts val="0"/>
              </a:spcBef>
              <a:spcAft>
                <a:spcPts val="0"/>
              </a:spcAft>
              <a:buSzPts val="1400"/>
              <a:buNone/>
              <a:defRPr>
                <a:solidFill>
                  <a:schemeClr val="dk1"/>
                </a:solidFill>
                <a:latin typeface="Constantia"/>
                <a:ea typeface="Constantia"/>
                <a:cs typeface="Constantia"/>
                <a:sym typeface="Constantia"/>
              </a:defRPr>
            </a:lvl9pPr>
          </a:lstStyle>
          <a:p>
            <a:endParaRPr/>
          </a:p>
        </p:txBody>
      </p:sp>
      <p:sp>
        <p:nvSpPr>
          <p:cNvPr id="54" name="Google Shape;54;p135"/>
          <p:cNvSpPr txBox="1">
            <a:spLocks noGrp="1"/>
          </p:cNvSpPr>
          <p:nvPr>
            <p:ph type="sldNum" idx="12"/>
          </p:nvPr>
        </p:nvSpPr>
        <p:spPr>
          <a:xfrm>
            <a:off x="7924800" y="6356350"/>
            <a:ext cx="762000" cy="365125"/>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404924"/>
              </a:buClr>
              <a:buSzPts val="1200"/>
              <a:buFont typeface="Constantia"/>
              <a:buNone/>
              <a:defRPr sz="1200" b="0" i="0" u="none" strike="noStrike" cap="none">
                <a:solidFill>
                  <a:srgbClr val="404924"/>
                </a:solidFill>
                <a:latin typeface="Constantia"/>
                <a:ea typeface="Constantia"/>
                <a:cs typeface="Constantia"/>
                <a:sym typeface="Constantia"/>
              </a:defRPr>
            </a:lvl1pPr>
            <a:lvl2pPr marL="0" marR="0" lvl="1" indent="0" algn="r">
              <a:lnSpc>
                <a:spcPct val="100000"/>
              </a:lnSpc>
              <a:spcBef>
                <a:spcPts val="0"/>
              </a:spcBef>
              <a:spcAft>
                <a:spcPts val="0"/>
              </a:spcAft>
              <a:buClr>
                <a:srgbClr val="404924"/>
              </a:buClr>
              <a:buSzPts val="1200"/>
              <a:buFont typeface="Constantia"/>
              <a:buNone/>
              <a:defRPr sz="1200" b="0" i="0" u="none" strike="noStrike" cap="none">
                <a:solidFill>
                  <a:srgbClr val="404924"/>
                </a:solidFill>
                <a:latin typeface="Constantia"/>
                <a:ea typeface="Constantia"/>
                <a:cs typeface="Constantia"/>
                <a:sym typeface="Constantia"/>
              </a:defRPr>
            </a:lvl2pPr>
            <a:lvl3pPr marL="0" marR="0" lvl="2" indent="0" algn="r">
              <a:lnSpc>
                <a:spcPct val="100000"/>
              </a:lnSpc>
              <a:spcBef>
                <a:spcPts val="0"/>
              </a:spcBef>
              <a:spcAft>
                <a:spcPts val="0"/>
              </a:spcAft>
              <a:buClr>
                <a:srgbClr val="404924"/>
              </a:buClr>
              <a:buSzPts val="1200"/>
              <a:buFont typeface="Constantia"/>
              <a:buNone/>
              <a:defRPr sz="1200" b="0" i="0" u="none" strike="noStrike" cap="none">
                <a:solidFill>
                  <a:srgbClr val="404924"/>
                </a:solidFill>
                <a:latin typeface="Constantia"/>
                <a:ea typeface="Constantia"/>
                <a:cs typeface="Constantia"/>
                <a:sym typeface="Constantia"/>
              </a:defRPr>
            </a:lvl3pPr>
            <a:lvl4pPr marL="0" marR="0" lvl="3" indent="0" algn="r">
              <a:lnSpc>
                <a:spcPct val="100000"/>
              </a:lnSpc>
              <a:spcBef>
                <a:spcPts val="0"/>
              </a:spcBef>
              <a:spcAft>
                <a:spcPts val="0"/>
              </a:spcAft>
              <a:buClr>
                <a:srgbClr val="404924"/>
              </a:buClr>
              <a:buSzPts val="1200"/>
              <a:buFont typeface="Constantia"/>
              <a:buNone/>
              <a:defRPr sz="1200" b="0" i="0" u="none" strike="noStrike" cap="none">
                <a:solidFill>
                  <a:srgbClr val="404924"/>
                </a:solidFill>
                <a:latin typeface="Constantia"/>
                <a:ea typeface="Constantia"/>
                <a:cs typeface="Constantia"/>
                <a:sym typeface="Constantia"/>
              </a:defRPr>
            </a:lvl4pPr>
            <a:lvl5pPr marL="0" marR="0" lvl="4" indent="0" algn="r">
              <a:lnSpc>
                <a:spcPct val="100000"/>
              </a:lnSpc>
              <a:spcBef>
                <a:spcPts val="0"/>
              </a:spcBef>
              <a:spcAft>
                <a:spcPts val="0"/>
              </a:spcAft>
              <a:buClr>
                <a:srgbClr val="404924"/>
              </a:buClr>
              <a:buSzPts val="1200"/>
              <a:buFont typeface="Constantia"/>
              <a:buNone/>
              <a:defRPr sz="1200" b="0" i="0" u="none" strike="noStrike" cap="none">
                <a:solidFill>
                  <a:srgbClr val="404924"/>
                </a:solidFill>
                <a:latin typeface="Constantia"/>
                <a:ea typeface="Constantia"/>
                <a:cs typeface="Constantia"/>
                <a:sym typeface="Constantia"/>
              </a:defRPr>
            </a:lvl5pPr>
            <a:lvl6pPr marL="0" marR="0" lvl="5" indent="0" algn="r">
              <a:lnSpc>
                <a:spcPct val="100000"/>
              </a:lnSpc>
              <a:spcBef>
                <a:spcPts val="0"/>
              </a:spcBef>
              <a:spcAft>
                <a:spcPts val="0"/>
              </a:spcAft>
              <a:buClr>
                <a:srgbClr val="404924"/>
              </a:buClr>
              <a:buSzPts val="1200"/>
              <a:buFont typeface="Constantia"/>
              <a:buNone/>
              <a:defRPr sz="1200" b="0" i="0" u="none" strike="noStrike" cap="none">
                <a:solidFill>
                  <a:srgbClr val="404924"/>
                </a:solidFill>
                <a:latin typeface="Constantia"/>
                <a:ea typeface="Constantia"/>
                <a:cs typeface="Constantia"/>
                <a:sym typeface="Constantia"/>
              </a:defRPr>
            </a:lvl6pPr>
            <a:lvl7pPr marL="0" marR="0" lvl="6" indent="0" algn="r">
              <a:lnSpc>
                <a:spcPct val="100000"/>
              </a:lnSpc>
              <a:spcBef>
                <a:spcPts val="0"/>
              </a:spcBef>
              <a:spcAft>
                <a:spcPts val="0"/>
              </a:spcAft>
              <a:buClr>
                <a:srgbClr val="404924"/>
              </a:buClr>
              <a:buSzPts val="1200"/>
              <a:buFont typeface="Constantia"/>
              <a:buNone/>
              <a:defRPr sz="1200" b="0" i="0" u="none" strike="noStrike" cap="none">
                <a:solidFill>
                  <a:srgbClr val="404924"/>
                </a:solidFill>
                <a:latin typeface="Constantia"/>
                <a:ea typeface="Constantia"/>
                <a:cs typeface="Constantia"/>
                <a:sym typeface="Constantia"/>
              </a:defRPr>
            </a:lvl7pPr>
            <a:lvl8pPr marL="0" marR="0" lvl="7" indent="0" algn="r">
              <a:lnSpc>
                <a:spcPct val="100000"/>
              </a:lnSpc>
              <a:spcBef>
                <a:spcPts val="0"/>
              </a:spcBef>
              <a:spcAft>
                <a:spcPts val="0"/>
              </a:spcAft>
              <a:buClr>
                <a:srgbClr val="404924"/>
              </a:buClr>
              <a:buSzPts val="1200"/>
              <a:buFont typeface="Constantia"/>
              <a:buNone/>
              <a:defRPr sz="1200" b="0" i="0" u="none" strike="noStrike" cap="none">
                <a:solidFill>
                  <a:srgbClr val="404924"/>
                </a:solidFill>
                <a:latin typeface="Constantia"/>
                <a:ea typeface="Constantia"/>
                <a:cs typeface="Constantia"/>
                <a:sym typeface="Constantia"/>
              </a:defRPr>
            </a:lvl8pPr>
            <a:lvl9pPr marL="0" marR="0" lvl="8" indent="0" algn="r">
              <a:lnSpc>
                <a:spcPct val="100000"/>
              </a:lnSpc>
              <a:spcBef>
                <a:spcPts val="0"/>
              </a:spcBef>
              <a:spcAft>
                <a:spcPts val="0"/>
              </a:spcAft>
              <a:buClr>
                <a:srgbClr val="404924"/>
              </a:buClr>
              <a:buSzPts val="1200"/>
              <a:buFont typeface="Constantia"/>
              <a:buNone/>
              <a:defRPr sz="1200" b="0" i="0" u="none" strike="noStrike" cap="none">
                <a:solidFill>
                  <a:srgbClr val="404924"/>
                </a:solidFill>
                <a:latin typeface="Constantia"/>
                <a:ea typeface="Constantia"/>
                <a:cs typeface="Constantia"/>
                <a:sym typeface="Constantia"/>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55"/>
        <p:cNvGrpSpPr/>
        <p:nvPr/>
      </p:nvGrpSpPr>
      <p:grpSpPr>
        <a:xfrm>
          <a:off x="0" y="0"/>
          <a:ext cx="0" cy="0"/>
          <a:chOff x="0" y="0"/>
          <a:chExt cx="0" cy="0"/>
        </a:xfrm>
      </p:grpSpPr>
      <p:sp>
        <p:nvSpPr>
          <p:cNvPr id="56" name="Google Shape;56;p139"/>
          <p:cNvSpPr txBox="1">
            <a:spLocks noGrp="1"/>
          </p:cNvSpPr>
          <p:nvPr>
            <p:ph type="title"/>
          </p:nvPr>
        </p:nvSpPr>
        <p:spPr>
          <a:xfrm>
            <a:off x="457200" y="704088"/>
            <a:ext cx="8229600" cy="1143000"/>
          </a:xfrm>
          <a:prstGeom prst="rect">
            <a:avLst/>
          </a:prstGeom>
          <a:noFill/>
          <a:ln>
            <a:noFill/>
          </a:ln>
        </p:spPr>
        <p:txBody>
          <a:bodyPr spcFirstLastPara="1" wrap="square" lIns="0" tIns="45700" rIns="0" bIns="0" anchor="b" anchorCtr="0">
            <a:noAutofit/>
          </a:bodyPr>
          <a:lstStyle>
            <a:lvl1pPr lvl="0" algn="l">
              <a:lnSpc>
                <a:spcPct val="100000"/>
              </a:lnSpc>
              <a:spcBef>
                <a:spcPts val="0"/>
              </a:spcBef>
              <a:spcAft>
                <a:spcPts val="0"/>
              </a:spcAft>
              <a:buClr>
                <a:schemeClr val="dk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139"/>
          <p:cNvSpPr txBox="1">
            <a:spLocks noGrp="1"/>
          </p:cNvSpPr>
          <p:nvPr>
            <p:ph type="body" idx="1"/>
          </p:nvPr>
        </p:nvSpPr>
        <p:spPr>
          <a:xfrm>
            <a:off x="457200" y="1920085"/>
            <a:ext cx="4038600" cy="4434840"/>
          </a:xfrm>
          <a:prstGeom prst="rect">
            <a:avLst/>
          </a:prstGeom>
          <a:noFill/>
          <a:ln>
            <a:noFill/>
          </a:ln>
        </p:spPr>
        <p:txBody>
          <a:bodyPr spcFirstLastPara="1" wrap="square" lIns="91425" tIns="45700" rIns="91425" bIns="45700" anchor="t" anchorCtr="0">
            <a:noAutofit/>
          </a:bodyPr>
          <a:lstStyle>
            <a:lvl1pPr marL="457200" lvl="0" indent="-385445" algn="l">
              <a:lnSpc>
                <a:spcPct val="100000"/>
              </a:lnSpc>
              <a:spcBef>
                <a:spcPts val="520"/>
              </a:spcBef>
              <a:spcAft>
                <a:spcPts val="0"/>
              </a:spcAft>
              <a:buSzPts val="2470"/>
              <a:buChar char="⚫"/>
              <a:defRPr sz="2600"/>
            </a:lvl1pPr>
            <a:lvl2pPr marL="914400" lvl="1" indent="-358140" algn="l">
              <a:lnSpc>
                <a:spcPct val="100000"/>
              </a:lnSpc>
              <a:spcBef>
                <a:spcPts val="480"/>
              </a:spcBef>
              <a:spcAft>
                <a:spcPts val="0"/>
              </a:spcAft>
              <a:buSzPts val="2040"/>
              <a:buChar char="⚫"/>
              <a:defRPr sz="2400"/>
            </a:lvl2pPr>
            <a:lvl3pPr marL="1371600" lvl="2" indent="-317500" algn="l">
              <a:lnSpc>
                <a:spcPct val="100000"/>
              </a:lnSpc>
              <a:spcBef>
                <a:spcPts val="400"/>
              </a:spcBef>
              <a:spcAft>
                <a:spcPts val="0"/>
              </a:spcAft>
              <a:buSzPts val="1400"/>
              <a:buChar char="⚫"/>
              <a:defRPr sz="2000"/>
            </a:lvl3pPr>
            <a:lvl4pPr marL="1828800" lvl="3" indent="-302894" algn="l">
              <a:lnSpc>
                <a:spcPct val="100000"/>
              </a:lnSpc>
              <a:spcBef>
                <a:spcPts val="360"/>
              </a:spcBef>
              <a:spcAft>
                <a:spcPts val="0"/>
              </a:spcAft>
              <a:buSzPts val="1170"/>
              <a:buChar char="⚫"/>
              <a:defRPr sz="1800"/>
            </a:lvl4pPr>
            <a:lvl5pPr marL="2286000" lvl="4" indent="-302895" algn="l">
              <a:lnSpc>
                <a:spcPct val="100000"/>
              </a:lnSpc>
              <a:spcBef>
                <a:spcPts val="360"/>
              </a:spcBef>
              <a:spcAft>
                <a:spcPts val="0"/>
              </a:spcAft>
              <a:buSzPts val="1170"/>
              <a:buChar char="⚫"/>
              <a:defRPr sz="1800"/>
            </a:lvl5pPr>
            <a:lvl6pPr marL="2743200" lvl="5" indent="-320039" algn="l">
              <a:spcBef>
                <a:spcPts val="360"/>
              </a:spcBef>
              <a:spcAft>
                <a:spcPts val="0"/>
              </a:spcAft>
              <a:buSzPts val="1440"/>
              <a:buChar char="⚫"/>
              <a:defRPr/>
            </a:lvl6pPr>
            <a:lvl7pPr marL="3200400" lvl="6" indent="-320039" algn="l">
              <a:spcBef>
                <a:spcPts val="360"/>
              </a:spcBef>
              <a:spcAft>
                <a:spcPts val="0"/>
              </a:spcAft>
              <a:buSzPts val="1440"/>
              <a:buChar char="⚫"/>
              <a:defRPr/>
            </a:lvl7pPr>
            <a:lvl8pPr marL="3657600" lvl="7" indent="-342900" algn="l">
              <a:spcBef>
                <a:spcPts val="360"/>
              </a:spcBef>
              <a:spcAft>
                <a:spcPts val="0"/>
              </a:spcAft>
              <a:buSzPts val="1800"/>
              <a:buChar char="•"/>
              <a:defRPr/>
            </a:lvl8pPr>
            <a:lvl9pPr marL="4114800" lvl="8" indent="-342900" algn="l">
              <a:spcBef>
                <a:spcPts val="360"/>
              </a:spcBef>
              <a:spcAft>
                <a:spcPts val="0"/>
              </a:spcAft>
              <a:buSzPts val="1800"/>
              <a:buChar char="•"/>
              <a:defRPr/>
            </a:lvl9pPr>
          </a:lstStyle>
          <a:p>
            <a:endParaRPr/>
          </a:p>
        </p:txBody>
      </p:sp>
      <p:sp>
        <p:nvSpPr>
          <p:cNvPr id="58" name="Google Shape;58;p139"/>
          <p:cNvSpPr txBox="1">
            <a:spLocks noGrp="1"/>
          </p:cNvSpPr>
          <p:nvPr>
            <p:ph type="body" idx="2"/>
          </p:nvPr>
        </p:nvSpPr>
        <p:spPr>
          <a:xfrm>
            <a:off x="4648200" y="1920085"/>
            <a:ext cx="4038600" cy="4434840"/>
          </a:xfrm>
          <a:prstGeom prst="rect">
            <a:avLst/>
          </a:prstGeom>
          <a:noFill/>
          <a:ln>
            <a:noFill/>
          </a:ln>
        </p:spPr>
        <p:txBody>
          <a:bodyPr spcFirstLastPara="1" wrap="square" lIns="91425" tIns="45700" rIns="91425" bIns="45700" anchor="t" anchorCtr="0">
            <a:noAutofit/>
          </a:bodyPr>
          <a:lstStyle>
            <a:lvl1pPr marL="457200" lvl="0" indent="-385445" algn="l">
              <a:lnSpc>
                <a:spcPct val="100000"/>
              </a:lnSpc>
              <a:spcBef>
                <a:spcPts val="520"/>
              </a:spcBef>
              <a:spcAft>
                <a:spcPts val="0"/>
              </a:spcAft>
              <a:buSzPts val="2470"/>
              <a:buChar char="⚫"/>
              <a:defRPr sz="2600"/>
            </a:lvl1pPr>
            <a:lvl2pPr marL="914400" lvl="1" indent="-358140" algn="l">
              <a:lnSpc>
                <a:spcPct val="100000"/>
              </a:lnSpc>
              <a:spcBef>
                <a:spcPts val="480"/>
              </a:spcBef>
              <a:spcAft>
                <a:spcPts val="0"/>
              </a:spcAft>
              <a:buSzPts val="2040"/>
              <a:buChar char="⚫"/>
              <a:defRPr sz="2400"/>
            </a:lvl2pPr>
            <a:lvl3pPr marL="1371600" lvl="2" indent="-317500" algn="l">
              <a:lnSpc>
                <a:spcPct val="100000"/>
              </a:lnSpc>
              <a:spcBef>
                <a:spcPts val="400"/>
              </a:spcBef>
              <a:spcAft>
                <a:spcPts val="0"/>
              </a:spcAft>
              <a:buSzPts val="1400"/>
              <a:buChar char="⚫"/>
              <a:defRPr sz="2000"/>
            </a:lvl3pPr>
            <a:lvl4pPr marL="1828800" lvl="3" indent="-302894" algn="l">
              <a:lnSpc>
                <a:spcPct val="100000"/>
              </a:lnSpc>
              <a:spcBef>
                <a:spcPts val="360"/>
              </a:spcBef>
              <a:spcAft>
                <a:spcPts val="0"/>
              </a:spcAft>
              <a:buSzPts val="1170"/>
              <a:buChar char="⚫"/>
              <a:defRPr sz="1800"/>
            </a:lvl4pPr>
            <a:lvl5pPr marL="2286000" lvl="4" indent="-302895" algn="l">
              <a:lnSpc>
                <a:spcPct val="100000"/>
              </a:lnSpc>
              <a:spcBef>
                <a:spcPts val="360"/>
              </a:spcBef>
              <a:spcAft>
                <a:spcPts val="0"/>
              </a:spcAft>
              <a:buSzPts val="1170"/>
              <a:buChar char="⚫"/>
              <a:defRPr sz="1800"/>
            </a:lvl5pPr>
            <a:lvl6pPr marL="2743200" lvl="5" indent="-320039" algn="l">
              <a:spcBef>
                <a:spcPts val="360"/>
              </a:spcBef>
              <a:spcAft>
                <a:spcPts val="0"/>
              </a:spcAft>
              <a:buSzPts val="1440"/>
              <a:buChar char="⚫"/>
              <a:defRPr/>
            </a:lvl6pPr>
            <a:lvl7pPr marL="3200400" lvl="6" indent="-320039" algn="l">
              <a:spcBef>
                <a:spcPts val="360"/>
              </a:spcBef>
              <a:spcAft>
                <a:spcPts val="0"/>
              </a:spcAft>
              <a:buSzPts val="1440"/>
              <a:buChar char="⚫"/>
              <a:defRPr/>
            </a:lvl7pPr>
            <a:lvl8pPr marL="3657600" lvl="7" indent="-342900" algn="l">
              <a:spcBef>
                <a:spcPts val="360"/>
              </a:spcBef>
              <a:spcAft>
                <a:spcPts val="0"/>
              </a:spcAft>
              <a:buSzPts val="1800"/>
              <a:buChar char="•"/>
              <a:defRPr/>
            </a:lvl8pPr>
            <a:lvl9pPr marL="4114800" lvl="8" indent="-342900" algn="l">
              <a:spcBef>
                <a:spcPts val="360"/>
              </a:spcBef>
              <a:spcAft>
                <a:spcPts val="0"/>
              </a:spcAft>
              <a:buSzPts val="1800"/>
              <a:buChar char="•"/>
              <a:defRPr/>
            </a:lvl9pPr>
          </a:lstStyle>
          <a:p>
            <a:endParaRPr/>
          </a:p>
        </p:txBody>
      </p:sp>
      <p:sp>
        <p:nvSpPr>
          <p:cNvPr id="59" name="Google Shape;59;p139"/>
          <p:cNvSpPr txBox="1">
            <a:spLocks noGrp="1"/>
          </p:cNvSpPr>
          <p:nvPr>
            <p:ph type="dt" idx="10"/>
          </p:nvPr>
        </p:nvSpPr>
        <p:spPr>
          <a:xfrm>
            <a:off x="457200" y="6356350"/>
            <a:ext cx="2133600" cy="365125"/>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Clr>
                <a:schemeClr val="dk1"/>
              </a:buClr>
              <a:buSzPts val="1800"/>
              <a:buFont typeface="Constantia"/>
              <a:buNone/>
              <a:defRPr sz="1800" b="0" i="0" u="none">
                <a:solidFill>
                  <a:schemeClr val="dk1"/>
                </a:solidFill>
                <a:latin typeface="Constantia"/>
                <a:ea typeface="Constantia"/>
                <a:cs typeface="Constantia"/>
                <a:sym typeface="Constantia"/>
              </a:defRPr>
            </a:lvl1pPr>
            <a:lvl2pPr lvl="1" algn="l">
              <a:lnSpc>
                <a:spcPct val="100000"/>
              </a:lnSpc>
              <a:spcBef>
                <a:spcPts val="0"/>
              </a:spcBef>
              <a:spcAft>
                <a:spcPts val="0"/>
              </a:spcAft>
              <a:buClr>
                <a:schemeClr val="dk1"/>
              </a:buClr>
              <a:buSzPts val="1800"/>
              <a:buFont typeface="Constantia"/>
              <a:buNone/>
              <a:defRPr sz="1800" b="0" i="0" u="none">
                <a:solidFill>
                  <a:schemeClr val="dk1"/>
                </a:solidFill>
                <a:latin typeface="Constantia"/>
                <a:ea typeface="Constantia"/>
                <a:cs typeface="Constantia"/>
                <a:sym typeface="Constantia"/>
              </a:defRPr>
            </a:lvl2pPr>
            <a:lvl3pPr lvl="2" algn="l">
              <a:lnSpc>
                <a:spcPct val="100000"/>
              </a:lnSpc>
              <a:spcBef>
                <a:spcPts val="0"/>
              </a:spcBef>
              <a:spcAft>
                <a:spcPts val="0"/>
              </a:spcAft>
              <a:buClr>
                <a:schemeClr val="dk1"/>
              </a:buClr>
              <a:buSzPts val="1800"/>
              <a:buFont typeface="Constantia"/>
              <a:buNone/>
              <a:defRPr sz="1800" b="0" i="0" u="none">
                <a:solidFill>
                  <a:schemeClr val="dk1"/>
                </a:solidFill>
                <a:latin typeface="Constantia"/>
                <a:ea typeface="Constantia"/>
                <a:cs typeface="Constantia"/>
                <a:sym typeface="Constantia"/>
              </a:defRPr>
            </a:lvl3pPr>
            <a:lvl4pPr lvl="3" algn="l">
              <a:lnSpc>
                <a:spcPct val="100000"/>
              </a:lnSpc>
              <a:spcBef>
                <a:spcPts val="0"/>
              </a:spcBef>
              <a:spcAft>
                <a:spcPts val="0"/>
              </a:spcAft>
              <a:buClr>
                <a:schemeClr val="dk1"/>
              </a:buClr>
              <a:buSzPts val="1800"/>
              <a:buFont typeface="Constantia"/>
              <a:buNone/>
              <a:defRPr sz="1800" b="0" i="0" u="none">
                <a:solidFill>
                  <a:schemeClr val="dk1"/>
                </a:solidFill>
                <a:latin typeface="Constantia"/>
                <a:ea typeface="Constantia"/>
                <a:cs typeface="Constantia"/>
                <a:sym typeface="Constantia"/>
              </a:defRPr>
            </a:lvl4pPr>
            <a:lvl5pPr lvl="4" algn="l">
              <a:lnSpc>
                <a:spcPct val="100000"/>
              </a:lnSpc>
              <a:spcBef>
                <a:spcPts val="0"/>
              </a:spcBef>
              <a:spcAft>
                <a:spcPts val="0"/>
              </a:spcAft>
              <a:buClr>
                <a:schemeClr val="dk1"/>
              </a:buClr>
              <a:buSzPts val="1800"/>
              <a:buFont typeface="Constantia"/>
              <a:buNone/>
              <a:defRPr sz="1800" b="0" i="0" u="none">
                <a:solidFill>
                  <a:schemeClr val="dk1"/>
                </a:solidFill>
                <a:latin typeface="Constantia"/>
                <a:ea typeface="Constantia"/>
                <a:cs typeface="Constantia"/>
                <a:sym typeface="Constantia"/>
              </a:defRPr>
            </a:lvl5pPr>
            <a:lvl6pPr lvl="5" algn="l">
              <a:spcBef>
                <a:spcPts val="0"/>
              </a:spcBef>
              <a:spcAft>
                <a:spcPts val="0"/>
              </a:spcAft>
              <a:buSzPts val="1400"/>
              <a:buNone/>
              <a:defRPr>
                <a:solidFill>
                  <a:schemeClr val="dk1"/>
                </a:solidFill>
                <a:latin typeface="Constantia"/>
                <a:ea typeface="Constantia"/>
                <a:cs typeface="Constantia"/>
                <a:sym typeface="Constantia"/>
              </a:defRPr>
            </a:lvl6pPr>
            <a:lvl7pPr lvl="6" algn="l">
              <a:spcBef>
                <a:spcPts val="0"/>
              </a:spcBef>
              <a:spcAft>
                <a:spcPts val="0"/>
              </a:spcAft>
              <a:buSzPts val="1400"/>
              <a:buNone/>
              <a:defRPr>
                <a:solidFill>
                  <a:schemeClr val="dk1"/>
                </a:solidFill>
                <a:latin typeface="Constantia"/>
                <a:ea typeface="Constantia"/>
                <a:cs typeface="Constantia"/>
                <a:sym typeface="Constantia"/>
              </a:defRPr>
            </a:lvl7pPr>
            <a:lvl8pPr lvl="7" algn="l">
              <a:spcBef>
                <a:spcPts val="0"/>
              </a:spcBef>
              <a:spcAft>
                <a:spcPts val="0"/>
              </a:spcAft>
              <a:buSzPts val="1400"/>
              <a:buNone/>
              <a:defRPr>
                <a:solidFill>
                  <a:schemeClr val="dk1"/>
                </a:solidFill>
                <a:latin typeface="Constantia"/>
                <a:ea typeface="Constantia"/>
                <a:cs typeface="Constantia"/>
                <a:sym typeface="Constantia"/>
              </a:defRPr>
            </a:lvl8pPr>
            <a:lvl9pPr lvl="8" algn="l">
              <a:spcBef>
                <a:spcPts val="0"/>
              </a:spcBef>
              <a:spcAft>
                <a:spcPts val="0"/>
              </a:spcAft>
              <a:buSzPts val="1400"/>
              <a:buNone/>
              <a:defRPr>
                <a:solidFill>
                  <a:schemeClr val="dk1"/>
                </a:solidFill>
                <a:latin typeface="Constantia"/>
                <a:ea typeface="Constantia"/>
                <a:cs typeface="Constantia"/>
                <a:sym typeface="Constantia"/>
              </a:defRPr>
            </a:lvl9pPr>
          </a:lstStyle>
          <a:p>
            <a:endParaRPr/>
          </a:p>
        </p:txBody>
      </p:sp>
      <p:sp>
        <p:nvSpPr>
          <p:cNvPr id="60" name="Google Shape;60;p139"/>
          <p:cNvSpPr txBox="1">
            <a:spLocks noGrp="1"/>
          </p:cNvSpPr>
          <p:nvPr>
            <p:ph type="ftr" idx="11"/>
          </p:nvPr>
        </p:nvSpPr>
        <p:spPr>
          <a:xfrm>
            <a:off x="2667000" y="6356350"/>
            <a:ext cx="3352800" cy="365125"/>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Clr>
                <a:schemeClr val="dk1"/>
              </a:buClr>
              <a:buSzPts val="1800"/>
              <a:buFont typeface="Constantia"/>
              <a:buNone/>
              <a:defRPr sz="1800" b="0" i="0" u="none">
                <a:solidFill>
                  <a:schemeClr val="dk1"/>
                </a:solidFill>
                <a:latin typeface="Constantia"/>
                <a:ea typeface="Constantia"/>
                <a:cs typeface="Constantia"/>
                <a:sym typeface="Constantia"/>
              </a:defRPr>
            </a:lvl1pPr>
            <a:lvl2pPr lvl="1" algn="l">
              <a:lnSpc>
                <a:spcPct val="100000"/>
              </a:lnSpc>
              <a:spcBef>
                <a:spcPts val="0"/>
              </a:spcBef>
              <a:spcAft>
                <a:spcPts val="0"/>
              </a:spcAft>
              <a:buClr>
                <a:schemeClr val="dk1"/>
              </a:buClr>
              <a:buSzPts val="1800"/>
              <a:buFont typeface="Constantia"/>
              <a:buNone/>
              <a:defRPr sz="1800" b="0" i="0" u="none">
                <a:solidFill>
                  <a:schemeClr val="dk1"/>
                </a:solidFill>
                <a:latin typeface="Constantia"/>
                <a:ea typeface="Constantia"/>
                <a:cs typeface="Constantia"/>
                <a:sym typeface="Constantia"/>
              </a:defRPr>
            </a:lvl2pPr>
            <a:lvl3pPr lvl="2" algn="l">
              <a:lnSpc>
                <a:spcPct val="100000"/>
              </a:lnSpc>
              <a:spcBef>
                <a:spcPts val="0"/>
              </a:spcBef>
              <a:spcAft>
                <a:spcPts val="0"/>
              </a:spcAft>
              <a:buClr>
                <a:schemeClr val="dk1"/>
              </a:buClr>
              <a:buSzPts val="1800"/>
              <a:buFont typeface="Constantia"/>
              <a:buNone/>
              <a:defRPr sz="1800" b="0" i="0" u="none">
                <a:solidFill>
                  <a:schemeClr val="dk1"/>
                </a:solidFill>
                <a:latin typeface="Constantia"/>
                <a:ea typeface="Constantia"/>
                <a:cs typeface="Constantia"/>
                <a:sym typeface="Constantia"/>
              </a:defRPr>
            </a:lvl3pPr>
            <a:lvl4pPr lvl="3" algn="l">
              <a:lnSpc>
                <a:spcPct val="100000"/>
              </a:lnSpc>
              <a:spcBef>
                <a:spcPts val="0"/>
              </a:spcBef>
              <a:spcAft>
                <a:spcPts val="0"/>
              </a:spcAft>
              <a:buClr>
                <a:schemeClr val="dk1"/>
              </a:buClr>
              <a:buSzPts val="1800"/>
              <a:buFont typeface="Constantia"/>
              <a:buNone/>
              <a:defRPr sz="1800" b="0" i="0" u="none">
                <a:solidFill>
                  <a:schemeClr val="dk1"/>
                </a:solidFill>
                <a:latin typeface="Constantia"/>
                <a:ea typeface="Constantia"/>
                <a:cs typeface="Constantia"/>
                <a:sym typeface="Constantia"/>
              </a:defRPr>
            </a:lvl4pPr>
            <a:lvl5pPr lvl="4" algn="l">
              <a:lnSpc>
                <a:spcPct val="100000"/>
              </a:lnSpc>
              <a:spcBef>
                <a:spcPts val="0"/>
              </a:spcBef>
              <a:spcAft>
                <a:spcPts val="0"/>
              </a:spcAft>
              <a:buClr>
                <a:schemeClr val="dk1"/>
              </a:buClr>
              <a:buSzPts val="1800"/>
              <a:buFont typeface="Constantia"/>
              <a:buNone/>
              <a:defRPr sz="1800" b="0" i="0" u="none">
                <a:solidFill>
                  <a:schemeClr val="dk1"/>
                </a:solidFill>
                <a:latin typeface="Constantia"/>
                <a:ea typeface="Constantia"/>
                <a:cs typeface="Constantia"/>
                <a:sym typeface="Constantia"/>
              </a:defRPr>
            </a:lvl5pPr>
            <a:lvl6pPr lvl="5" algn="l">
              <a:spcBef>
                <a:spcPts val="0"/>
              </a:spcBef>
              <a:spcAft>
                <a:spcPts val="0"/>
              </a:spcAft>
              <a:buSzPts val="1400"/>
              <a:buNone/>
              <a:defRPr>
                <a:solidFill>
                  <a:schemeClr val="dk1"/>
                </a:solidFill>
                <a:latin typeface="Constantia"/>
                <a:ea typeface="Constantia"/>
                <a:cs typeface="Constantia"/>
                <a:sym typeface="Constantia"/>
              </a:defRPr>
            </a:lvl6pPr>
            <a:lvl7pPr lvl="6" algn="l">
              <a:spcBef>
                <a:spcPts val="0"/>
              </a:spcBef>
              <a:spcAft>
                <a:spcPts val="0"/>
              </a:spcAft>
              <a:buSzPts val="1400"/>
              <a:buNone/>
              <a:defRPr>
                <a:solidFill>
                  <a:schemeClr val="dk1"/>
                </a:solidFill>
                <a:latin typeface="Constantia"/>
                <a:ea typeface="Constantia"/>
                <a:cs typeface="Constantia"/>
                <a:sym typeface="Constantia"/>
              </a:defRPr>
            </a:lvl7pPr>
            <a:lvl8pPr lvl="7" algn="l">
              <a:spcBef>
                <a:spcPts val="0"/>
              </a:spcBef>
              <a:spcAft>
                <a:spcPts val="0"/>
              </a:spcAft>
              <a:buSzPts val="1400"/>
              <a:buNone/>
              <a:defRPr>
                <a:solidFill>
                  <a:schemeClr val="dk1"/>
                </a:solidFill>
                <a:latin typeface="Constantia"/>
                <a:ea typeface="Constantia"/>
                <a:cs typeface="Constantia"/>
                <a:sym typeface="Constantia"/>
              </a:defRPr>
            </a:lvl8pPr>
            <a:lvl9pPr lvl="8" algn="l">
              <a:spcBef>
                <a:spcPts val="0"/>
              </a:spcBef>
              <a:spcAft>
                <a:spcPts val="0"/>
              </a:spcAft>
              <a:buSzPts val="1400"/>
              <a:buNone/>
              <a:defRPr>
                <a:solidFill>
                  <a:schemeClr val="dk1"/>
                </a:solidFill>
                <a:latin typeface="Constantia"/>
                <a:ea typeface="Constantia"/>
                <a:cs typeface="Constantia"/>
                <a:sym typeface="Constantia"/>
              </a:defRPr>
            </a:lvl9pPr>
          </a:lstStyle>
          <a:p>
            <a:endParaRPr/>
          </a:p>
        </p:txBody>
      </p:sp>
      <p:sp>
        <p:nvSpPr>
          <p:cNvPr id="61" name="Google Shape;61;p139"/>
          <p:cNvSpPr txBox="1">
            <a:spLocks noGrp="1"/>
          </p:cNvSpPr>
          <p:nvPr>
            <p:ph type="sldNum" idx="12"/>
          </p:nvPr>
        </p:nvSpPr>
        <p:spPr>
          <a:xfrm>
            <a:off x="7924800" y="6356350"/>
            <a:ext cx="762000" cy="365125"/>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404924"/>
              </a:buClr>
              <a:buSzPts val="1200"/>
              <a:buFont typeface="Constantia"/>
              <a:buNone/>
              <a:defRPr sz="1200" b="0" i="0" u="none">
                <a:solidFill>
                  <a:srgbClr val="404924"/>
                </a:solidFill>
                <a:latin typeface="Constantia"/>
                <a:ea typeface="Constantia"/>
                <a:cs typeface="Constantia"/>
                <a:sym typeface="Constantia"/>
              </a:defRPr>
            </a:lvl1pPr>
            <a:lvl2pPr marL="0" marR="0" lvl="1" indent="0" algn="r">
              <a:lnSpc>
                <a:spcPct val="100000"/>
              </a:lnSpc>
              <a:spcBef>
                <a:spcPts val="0"/>
              </a:spcBef>
              <a:spcAft>
                <a:spcPts val="0"/>
              </a:spcAft>
              <a:buClr>
                <a:srgbClr val="404924"/>
              </a:buClr>
              <a:buSzPts val="1200"/>
              <a:buFont typeface="Constantia"/>
              <a:buNone/>
              <a:defRPr sz="1200" b="0" i="0" u="none">
                <a:solidFill>
                  <a:srgbClr val="404924"/>
                </a:solidFill>
                <a:latin typeface="Constantia"/>
                <a:ea typeface="Constantia"/>
                <a:cs typeface="Constantia"/>
                <a:sym typeface="Constantia"/>
              </a:defRPr>
            </a:lvl2pPr>
            <a:lvl3pPr marL="0" marR="0" lvl="2" indent="0" algn="r">
              <a:lnSpc>
                <a:spcPct val="100000"/>
              </a:lnSpc>
              <a:spcBef>
                <a:spcPts val="0"/>
              </a:spcBef>
              <a:spcAft>
                <a:spcPts val="0"/>
              </a:spcAft>
              <a:buClr>
                <a:srgbClr val="404924"/>
              </a:buClr>
              <a:buSzPts val="1200"/>
              <a:buFont typeface="Constantia"/>
              <a:buNone/>
              <a:defRPr sz="1200" b="0" i="0" u="none">
                <a:solidFill>
                  <a:srgbClr val="404924"/>
                </a:solidFill>
                <a:latin typeface="Constantia"/>
                <a:ea typeface="Constantia"/>
                <a:cs typeface="Constantia"/>
                <a:sym typeface="Constantia"/>
              </a:defRPr>
            </a:lvl3pPr>
            <a:lvl4pPr marL="0" marR="0" lvl="3" indent="0" algn="r">
              <a:lnSpc>
                <a:spcPct val="100000"/>
              </a:lnSpc>
              <a:spcBef>
                <a:spcPts val="0"/>
              </a:spcBef>
              <a:spcAft>
                <a:spcPts val="0"/>
              </a:spcAft>
              <a:buClr>
                <a:srgbClr val="404924"/>
              </a:buClr>
              <a:buSzPts val="1200"/>
              <a:buFont typeface="Constantia"/>
              <a:buNone/>
              <a:defRPr sz="1200" b="0" i="0" u="none">
                <a:solidFill>
                  <a:srgbClr val="404924"/>
                </a:solidFill>
                <a:latin typeface="Constantia"/>
                <a:ea typeface="Constantia"/>
                <a:cs typeface="Constantia"/>
                <a:sym typeface="Constantia"/>
              </a:defRPr>
            </a:lvl4pPr>
            <a:lvl5pPr marL="0" marR="0" lvl="4" indent="0" algn="r">
              <a:lnSpc>
                <a:spcPct val="100000"/>
              </a:lnSpc>
              <a:spcBef>
                <a:spcPts val="0"/>
              </a:spcBef>
              <a:spcAft>
                <a:spcPts val="0"/>
              </a:spcAft>
              <a:buClr>
                <a:srgbClr val="404924"/>
              </a:buClr>
              <a:buSzPts val="1200"/>
              <a:buFont typeface="Constantia"/>
              <a:buNone/>
              <a:defRPr sz="1200" b="0" i="0" u="none">
                <a:solidFill>
                  <a:srgbClr val="404924"/>
                </a:solidFill>
                <a:latin typeface="Constantia"/>
                <a:ea typeface="Constantia"/>
                <a:cs typeface="Constantia"/>
                <a:sym typeface="Constantia"/>
              </a:defRPr>
            </a:lvl5pPr>
            <a:lvl6pPr marL="0" marR="0" lvl="5" indent="0" algn="r">
              <a:lnSpc>
                <a:spcPct val="100000"/>
              </a:lnSpc>
              <a:spcBef>
                <a:spcPts val="0"/>
              </a:spcBef>
              <a:spcAft>
                <a:spcPts val="0"/>
              </a:spcAft>
              <a:buClr>
                <a:srgbClr val="404924"/>
              </a:buClr>
              <a:buSzPts val="1200"/>
              <a:buFont typeface="Constantia"/>
              <a:buNone/>
              <a:defRPr sz="1200" b="0" i="0" u="none">
                <a:solidFill>
                  <a:srgbClr val="404924"/>
                </a:solidFill>
                <a:latin typeface="Constantia"/>
                <a:ea typeface="Constantia"/>
                <a:cs typeface="Constantia"/>
                <a:sym typeface="Constantia"/>
              </a:defRPr>
            </a:lvl6pPr>
            <a:lvl7pPr marL="0" marR="0" lvl="6" indent="0" algn="r">
              <a:lnSpc>
                <a:spcPct val="100000"/>
              </a:lnSpc>
              <a:spcBef>
                <a:spcPts val="0"/>
              </a:spcBef>
              <a:spcAft>
                <a:spcPts val="0"/>
              </a:spcAft>
              <a:buClr>
                <a:srgbClr val="404924"/>
              </a:buClr>
              <a:buSzPts val="1200"/>
              <a:buFont typeface="Constantia"/>
              <a:buNone/>
              <a:defRPr sz="1200" b="0" i="0" u="none">
                <a:solidFill>
                  <a:srgbClr val="404924"/>
                </a:solidFill>
                <a:latin typeface="Constantia"/>
                <a:ea typeface="Constantia"/>
                <a:cs typeface="Constantia"/>
                <a:sym typeface="Constantia"/>
              </a:defRPr>
            </a:lvl7pPr>
            <a:lvl8pPr marL="0" marR="0" lvl="7" indent="0" algn="r">
              <a:lnSpc>
                <a:spcPct val="100000"/>
              </a:lnSpc>
              <a:spcBef>
                <a:spcPts val="0"/>
              </a:spcBef>
              <a:spcAft>
                <a:spcPts val="0"/>
              </a:spcAft>
              <a:buClr>
                <a:srgbClr val="404924"/>
              </a:buClr>
              <a:buSzPts val="1200"/>
              <a:buFont typeface="Constantia"/>
              <a:buNone/>
              <a:defRPr sz="1200" b="0" i="0" u="none">
                <a:solidFill>
                  <a:srgbClr val="404924"/>
                </a:solidFill>
                <a:latin typeface="Constantia"/>
                <a:ea typeface="Constantia"/>
                <a:cs typeface="Constantia"/>
                <a:sym typeface="Constantia"/>
              </a:defRPr>
            </a:lvl8pPr>
            <a:lvl9pPr marL="0" marR="0" lvl="8" indent="0" algn="r">
              <a:lnSpc>
                <a:spcPct val="100000"/>
              </a:lnSpc>
              <a:spcBef>
                <a:spcPts val="0"/>
              </a:spcBef>
              <a:spcAft>
                <a:spcPts val="0"/>
              </a:spcAft>
              <a:buClr>
                <a:srgbClr val="404924"/>
              </a:buClr>
              <a:buSzPts val="1200"/>
              <a:buFont typeface="Constantia"/>
              <a:buNone/>
              <a:defRPr sz="1200" b="0" i="0" u="none">
                <a:solidFill>
                  <a:srgbClr val="404924"/>
                </a:solidFill>
                <a:latin typeface="Constantia"/>
                <a:ea typeface="Constantia"/>
                <a:cs typeface="Constantia"/>
                <a:sym typeface="Constantia"/>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62"/>
        <p:cNvGrpSpPr/>
        <p:nvPr/>
      </p:nvGrpSpPr>
      <p:grpSpPr>
        <a:xfrm>
          <a:off x="0" y="0"/>
          <a:ext cx="0" cy="0"/>
          <a:chOff x="0" y="0"/>
          <a:chExt cx="0" cy="0"/>
        </a:xfrm>
      </p:grpSpPr>
      <p:sp>
        <p:nvSpPr>
          <p:cNvPr id="63" name="Google Shape;63;p140"/>
          <p:cNvSpPr txBox="1">
            <a:spLocks noGrp="1"/>
          </p:cNvSpPr>
          <p:nvPr>
            <p:ph type="title"/>
          </p:nvPr>
        </p:nvSpPr>
        <p:spPr>
          <a:xfrm>
            <a:off x="457200" y="704088"/>
            <a:ext cx="8229600" cy="1143000"/>
          </a:xfrm>
          <a:prstGeom prst="rect">
            <a:avLst/>
          </a:prstGeom>
          <a:noFill/>
          <a:ln>
            <a:noFill/>
          </a:ln>
        </p:spPr>
        <p:txBody>
          <a:bodyPr spcFirstLastPara="1" wrap="square" lIns="0" tIns="45700" rIns="0" bIns="0" anchor="b" anchorCtr="0">
            <a:noAutofit/>
          </a:bodyPr>
          <a:lstStyle>
            <a:lvl1pPr lvl="0" algn="l">
              <a:lnSpc>
                <a:spcPct val="100000"/>
              </a:lnSpc>
              <a:spcBef>
                <a:spcPts val="0"/>
              </a:spcBef>
              <a:spcAft>
                <a:spcPts val="0"/>
              </a:spcAft>
              <a:buClr>
                <a:schemeClr val="dk2"/>
              </a:buClr>
              <a:buSzPts val="5000"/>
              <a:buFont typeface="Calibri"/>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140"/>
          <p:cNvSpPr txBox="1">
            <a:spLocks noGrp="1"/>
          </p:cNvSpPr>
          <p:nvPr>
            <p:ph type="body" idx="1"/>
          </p:nvPr>
        </p:nvSpPr>
        <p:spPr>
          <a:xfrm>
            <a:off x="457200" y="1855248"/>
            <a:ext cx="4040188" cy="659352"/>
          </a:xfrm>
          <a:prstGeom prst="rect">
            <a:avLst/>
          </a:prstGeom>
          <a:noFill/>
          <a:ln>
            <a:noFill/>
          </a:ln>
        </p:spPr>
        <p:txBody>
          <a:bodyPr spcFirstLastPara="1" wrap="square" lIns="45700" tIns="0" rIns="45700" bIns="0" anchor="ctr" anchorCtr="0">
            <a:noAutofit/>
          </a:bodyPr>
          <a:lstStyle>
            <a:lvl1pPr marL="457200" lvl="0" indent="-228600" algn="l">
              <a:lnSpc>
                <a:spcPct val="100000"/>
              </a:lnSpc>
              <a:spcBef>
                <a:spcPts val="480"/>
              </a:spcBef>
              <a:spcAft>
                <a:spcPts val="0"/>
              </a:spcAft>
              <a:buSzPts val="2280"/>
              <a:buNone/>
              <a:defRPr sz="2400" b="1" cap="none">
                <a:solidFill>
                  <a:schemeClr val="dk2"/>
                </a:solidFill>
              </a:defRPr>
            </a:lvl1pPr>
            <a:lvl2pPr marL="914400" lvl="1" indent="-228600" algn="l">
              <a:lnSpc>
                <a:spcPct val="100000"/>
              </a:lnSpc>
              <a:spcBef>
                <a:spcPts val="400"/>
              </a:spcBef>
              <a:spcAft>
                <a:spcPts val="0"/>
              </a:spcAft>
              <a:buSzPts val="1700"/>
              <a:buNone/>
              <a:defRPr sz="2000" b="1"/>
            </a:lvl2pPr>
            <a:lvl3pPr marL="1371600" lvl="2" indent="-228600" algn="l">
              <a:lnSpc>
                <a:spcPct val="100000"/>
              </a:lnSpc>
              <a:spcBef>
                <a:spcPts val="360"/>
              </a:spcBef>
              <a:spcAft>
                <a:spcPts val="0"/>
              </a:spcAft>
              <a:buSzPts val="1260"/>
              <a:buNone/>
              <a:defRPr sz="1800" b="1"/>
            </a:lvl3pPr>
            <a:lvl4pPr marL="1828800" lvl="3" indent="-228600" algn="l">
              <a:lnSpc>
                <a:spcPct val="100000"/>
              </a:lnSpc>
              <a:spcBef>
                <a:spcPts val="320"/>
              </a:spcBef>
              <a:spcAft>
                <a:spcPts val="0"/>
              </a:spcAft>
              <a:buSzPts val="1040"/>
              <a:buNone/>
              <a:defRPr sz="1600" b="1"/>
            </a:lvl4pPr>
            <a:lvl5pPr marL="2286000" lvl="4" indent="-228600" algn="l">
              <a:lnSpc>
                <a:spcPct val="100000"/>
              </a:lnSpc>
              <a:spcBef>
                <a:spcPts val="320"/>
              </a:spcBef>
              <a:spcAft>
                <a:spcPts val="0"/>
              </a:spcAft>
              <a:buSzPts val="1040"/>
              <a:buNone/>
              <a:defRPr sz="1600" b="1"/>
            </a:lvl5pPr>
            <a:lvl6pPr marL="2743200" lvl="5" indent="-320039" algn="l">
              <a:spcBef>
                <a:spcPts val="360"/>
              </a:spcBef>
              <a:spcAft>
                <a:spcPts val="0"/>
              </a:spcAft>
              <a:buSzPts val="1440"/>
              <a:buChar char="⚫"/>
              <a:defRPr/>
            </a:lvl6pPr>
            <a:lvl7pPr marL="3200400" lvl="6" indent="-320039" algn="l">
              <a:spcBef>
                <a:spcPts val="360"/>
              </a:spcBef>
              <a:spcAft>
                <a:spcPts val="0"/>
              </a:spcAft>
              <a:buSzPts val="1440"/>
              <a:buChar char="⚫"/>
              <a:defRPr/>
            </a:lvl7pPr>
            <a:lvl8pPr marL="3657600" lvl="7" indent="-342900" algn="l">
              <a:spcBef>
                <a:spcPts val="360"/>
              </a:spcBef>
              <a:spcAft>
                <a:spcPts val="0"/>
              </a:spcAft>
              <a:buSzPts val="1800"/>
              <a:buChar char="•"/>
              <a:defRPr/>
            </a:lvl8pPr>
            <a:lvl9pPr marL="4114800" lvl="8" indent="-342900" algn="l">
              <a:spcBef>
                <a:spcPts val="360"/>
              </a:spcBef>
              <a:spcAft>
                <a:spcPts val="0"/>
              </a:spcAft>
              <a:buSzPts val="1800"/>
              <a:buChar char="•"/>
              <a:defRPr/>
            </a:lvl9pPr>
          </a:lstStyle>
          <a:p>
            <a:endParaRPr/>
          </a:p>
        </p:txBody>
      </p:sp>
      <p:sp>
        <p:nvSpPr>
          <p:cNvPr id="65" name="Google Shape;65;p140"/>
          <p:cNvSpPr txBox="1">
            <a:spLocks noGrp="1"/>
          </p:cNvSpPr>
          <p:nvPr>
            <p:ph type="body" idx="2"/>
          </p:nvPr>
        </p:nvSpPr>
        <p:spPr>
          <a:xfrm>
            <a:off x="4645025" y="1859757"/>
            <a:ext cx="4041775" cy="654843"/>
          </a:xfrm>
          <a:prstGeom prst="rect">
            <a:avLst/>
          </a:prstGeom>
          <a:noFill/>
          <a:ln>
            <a:noFill/>
          </a:ln>
        </p:spPr>
        <p:txBody>
          <a:bodyPr spcFirstLastPara="1" wrap="square" lIns="45700" tIns="0" rIns="45700" bIns="0" anchor="ctr" anchorCtr="0">
            <a:noAutofit/>
          </a:bodyPr>
          <a:lstStyle>
            <a:lvl1pPr marL="457200" lvl="0" indent="-228600" algn="l">
              <a:lnSpc>
                <a:spcPct val="100000"/>
              </a:lnSpc>
              <a:spcBef>
                <a:spcPts val="480"/>
              </a:spcBef>
              <a:spcAft>
                <a:spcPts val="0"/>
              </a:spcAft>
              <a:buSzPts val="2280"/>
              <a:buNone/>
              <a:defRPr sz="2400" b="1" cap="none">
                <a:solidFill>
                  <a:schemeClr val="dk2"/>
                </a:solidFill>
              </a:defRPr>
            </a:lvl1pPr>
            <a:lvl2pPr marL="914400" lvl="1" indent="-228600" algn="l">
              <a:lnSpc>
                <a:spcPct val="100000"/>
              </a:lnSpc>
              <a:spcBef>
                <a:spcPts val="400"/>
              </a:spcBef>
              <a:spcAft>
                <a:spcPts val="0"/>
              </a:spcAft>
              <a:buSzPts val="1700"/>
              <a:buNone/>
              <a:defRPr sz="2000" b="1"/>
            </a:lvl2pPr>
            <a:lvl3pPr marL="1371600" lvl="2" indent="-228600" algn="l">
              <a:lnSpc>
                <a:spcPct val="100000"/>
              </a:lnSpc>
              <a:spcBef>
                <a:spcPts val="360"/>
              </a:spcBef>
              <a:spcAft>
                <a:spcPts val="0"/>
              </a:spcAft>
              <a:buSzPts val="1260"/>
              <a:buNone/>
              <a:defRPr sz="1800" b="1"/>
            </a:lvl3pPr>
            <a:lvl4pPr marL="1828800" lvl="3" indent="-228600" algn="l">
              <a:lnSpc>
                <a:spcPct val="100000"/>
              </a:lnSpc>
              <a:spcBef>
                <a:spcPts val="320"/>
              </a:spcBef>
              <a:spcAft>
                <a:spcPts val="0"/>
              </a:spcAft>
              <a:buSzPts val="1040"/>
              <a:buNone/>
              <a:defRPr sz="1600" b="1"/>
            </a:lvl4pPr>
            <a:lvl5pPr marL="2286000" lvl="4" indent="-228600" algn="l">
              <a:lnSpc>
                <a:spcPct val="100000"/>
              </a:lnSpc>
              <a:spcBef>
                <a:spcPts val="320"/>
              </a:spcBef>
              <a:spcAft>
                <a:spcPts val="0"/>
              </a:spcAft>
              <a:buSzPts val="1040"/>
              <a:buNone/>
              <a:defRPr sz="1600" b="1"/>
            </a:lvl5pPr>
            <a:lvl6pPr marL="2743200" lvl="5" indent="-320039" algn="l">
              <a:spcBef>
                <a:spcPts val="360"/>
              </a:spcBef>
              <a:spcAft>
                <a:spcPts val="0"/>
              </a:spcAft>
              <a:buSzPts val="1440"/>
              <a:buChar char="⚫"/>
              <a:defRPr/>
            </a:lvl6pPr>
            <a:lvl7pPr marL="3200400" lvl="6" indent="-320039" algn="l">
              <a:spcBef>
                <a:spcPts val="360"/>
              </a:spcBef>
              <a:spcAft>
                <a:spcPts val="0"/>
              </a:spcAft>
              <a:buSzPts val="1440"/>
              <a:buChar char="⚫"/>
              <a:defRPr/>
            </a:lvl7pPr>
            <a:lvl8pPr marL="3657600" lvl="7" indent="-342900" algn="l">
              <a:spcBef>
                <a:spcPts val="360"/>
              </a:spcBef>
              <a:spcAft>
                <a:spcPts val="0"/>
              </a:spcAft>
              <a:buSzPts val="1800"/>
              <a:buChar char="•"/>
              <a:defRPr/>
            </a:lvl8pPr>
            <a:lvl9pPr marL="4114800" lvl="8" indent="-342900" algn="l">
              <a:spcBef>
                <a:spcPts val="360"/>
              </a:spcBef>
              <a:spcAft>
                <a:spcPts val="0"/>
              </a:spcAft>
              <a:buSzPts val="1800"/>
              <a:buChar char="•"/>
              <a:defRPr/>
            </a:lvl9pPr>
          </a:lstStyle>
          <a:p>
            <a:endParaRPr/>
          </a:p>
        </p:txBody>
      </p:sp>
      <p:sp>
        <p:nvSpPr>
          <p:cNvPr id="66" name="Google Shape;66;p140"/>
          <p:cNvSpPr txBox="1">
            <a:spLocks noGrp="1"/>
          </p:cNvSpPr>
          <p:nvPr>
            <p:ph type="body" idx="3"/>
          </p:nvPr>
        </p:nvSpPr>
        <p:spPr>
          <a:xfrm>
            <a:off x="457200" y="2514600"/>
            <a:ext cx="4040188" cy="3845720"/>
          </a:xfrm>
          <a:prstGeom prst="rect">
            <a:avLst/>
          </a:prstGeom>
          <a:noFill/>
          <a:ln>
            <a:noFill/>
          </a:ln>
        </p:spPr>
        <p:txBody>
          <a:bodyPr spcFirstLastPara="1" wrap="square" lIns="91425" tIns="0" rIns="91425" bIns="45700" anchor="t" anchorCtr="0">
            <a:noAutofit/>
          </a:bodyPr>
          <a:lstStyle>
            <a:lvl1pPr marL="457200" lvl="0" indent="-361315" algn="l">
              <a:lnSpc>
                <a:spcPct val="100000"/>
              </a:lnSpc>
              <a:spcBef>
                <a:spcPts val="440"/>
              </a:spcBef>
              <a:spcAft>
                <a:spcPts val="0"/>
              </a:spcAft>
              <a:buSzPts val="2090"/>
              <a:buChar char="⚫"/>
              <a:defRPr sz="2200"/>
            </a:lvl1pPr>
            <a:lvl2pPr marL="914400" lvl="1" indent="-336550" algn="l">
              <a:lnSpc>
                <a:spcPct val="100000"/>
              </a:lnSpc>
              <a:spcBef>
                <a:spcPts val="400"/>
              </a:spcBef>
              <a:spcAft>
                <a:spcPts val="0"/>
              </a:spcAft>
              <a:buSzPts val="1700"/>
              <a:buChar char="⚫"/>
              <a:defRPr sz="2000"/>
            </a:lvl2pPr>
            <a:lvl3pPr marL="1371600" lvl="2" indent="-308610" algn="l">
              <a:lnSpc>
                <a:spcPct val="100000"/>
              </a:lnSpc>
              <a:spcBef>
                <a:spcPts val="360"/>
              </a:spcBef>
              <a:spcAft>
                <a:spcPts val="0"/>
              </a:spcAft>
              <a:buSzPts val="1260"/>
              <a:buChar char="⚫"/>
              <a:defRPr sz="1800"/>
            </a:lvl3pPr>
            <a:lvl4pPr marL="1828800" lvl="3" indent="-294639" algn="l">
              <a:lnSpc>
                <a:spcPct val="100000"/>
              </a:lnSpc>
              <a:spcBef>
                <a:spcPts val="320"/>
              </a:spcBef>
              <a:spcAft>
                <a:spcPts val="0"/>
              </a:spcAft>
              <a:buSzPts val="1040"/>
              <a:buChar char="⚫"/>
              <a:defRPr sz="1600"/>
            </a:lvl4pPr>
            <a:lvl5pPr marL="2286000" lvl="4" indent="-294639" algn="l">
              <a:lnSpc>
                <a:spcPct val="100000"/>
              </a:lnSpc>
              <a:spcBef>
                <a:spcPts val="320"/>
              </a:spcBef>
              <a:spcAft>
                <a:spcPts val="0"/>
              </a:spcAft>
              <a:buSzPts val="1040"/>
              <a:buChar char="⚫"/>
              <a:defRPr sz="1600"/>
            </a:lvl5pPr>
            <a:lvl6pPr marL="2743200" lvl="5" indent="-320039" algn="l">
              <a:spcBef>
                <a:spcPts val="360"/>
              </a:spcBef>
              <a:spcAft>
                <a:spcPts val="0"/>
              </a:spcAft>
              <a:buSzPts val="1440"/>
              <a:buChar char="⚫"/>
              <a:defRPr/>
            </a:lvl6pPr>
            <a:lvl7pPr marL="3200400" lvl="6" indent="-320039" algn="l">
              <a:spcBef>
                <a:spcPts val="360"/>
              </a:spcBef>
              <a:spcAft>
                <a:spcPts val="0"/>
              </a:spcAft>
              <a:buSzPts val="1440"/>
              <a:buChar char="⚫"/>
              <a:defRPr/>
            </a:lvl7pPr>
            <a:lvl8pPr marL="3657600" lvl="7" indent="-342900" algn="l">
              <a:spcBef>
                <a:spcPts val="360"/>
              </a:spcBef>
              <a:spcAft>
                <a:spcPts val="0"/>
              </a:spcAft>
              <a:buSzPts val="1800"/>
              <a:buChar char="•"/>
              <a:defRPr/>
            </a:lvl8pPr>
            <a:lvl9pPr marL="4114800" lvl="8" indent="-342900" algn="l">
              <a:spcBef>
                <a:spcPts val="360"/>
              </a:spcBef>
              <a:spcAft>
                <a:spcPts val="0"/>
              </a:spcAft>
              <a:buSzPts val="1800"/>
              <a:buChar char="•"/>
              <a:defRPr/>
            </a:lvl9pPr>
          </a:lstStyle>
          <a:p>
            <a:endParaRPr/>
          </a:p>
        </p:txBody>
      </p:sp>
      <p:sp>
        <p:nvSpPr>
          <p:cNvPr id="67" name="Google Shape;67;p140"/>
          <p:cNvSpPr txBox="1">
            <a:spLocks noGrp="1"/>
          </p:cNvSpPr>
          <p:nvPr>
            <p:ph type="body" idx="4"/>
          </p:nvPr>
        </p:nvSpPr>
        <p:spPr>
          <a:xfrm>
            <a:off x="4645025" y="2514600"/>
            <a:ext cx="4041775" cy="3845720"/>
          </a:xfrm>
          <a:prstGeom prst="rect">
            <a:avLst/>
          </a:prstGeom>
          <a:noFill/>
          <a:ln>
            <a:noFill/>
          </a:ln>
        </p:spPr>
        <p:txBody>
          <a:bodyPr spcFirstLastPara="1" wrap="square" lIns="91425" tIns="0" rIns="91425" bIns="45700" anchor="t" anchorCtr="0">
            <a:noAutofit/>
          </a:bodyPr>
          <a:lstStyle>
            <a:lvl1pPr marL="457200" lvl="0" indent="-361315" algn="l">
              <a:lnSpc>
                <a:spcPct val="100000"/>
              </a:lnSpc>
              <a:spcBef>
                <a:spcPts val="440"/>
              </a:spcBef>
              <a:spcAft>
                <a:spcPts val="0"/>
              </a:spcAft>
              <a:buSzPts val="2090"/>
              <a:buChar char="⚫"/>
              <a:defRPr sz="2200"/>
            </a:lvl1pPr>
            <a:lvl2pPr marL="914400" lvl="1" indent="-336550" algn="l">
              <a:lnSpc>
                <a:spcPct val="100000"/>
              </a:lnSpc>
              <a:spcBef>
                <a:spcPts val="400"/>
              </a:spcBef>
              <a:spcAft>
                <a:spcPts val="0"/>
              </a:spcAft>
              <a:buSzPts val="1700"/>
              <a:buChar char="⚫"/>
              <a:defRPr sz="2000"/>
            </a:lvl2pPr>
            <a:lvl3pPr marL="1371600" lvl="2" indent="-308610" algn="l">
              <a:lnSpc>
                <a:spcPct val="100000"/>
              </a:lnSpc>
              <a:spcBef>
                <a:spcPts val="360"/>
              </a:spcBef>
              <a:spcAft>
                <a:spcPts val="0"/>
              </a:spcAft>
              <a:buSzPts val="1260"/>
              <a:buChar char="⚫"/>
              <a:defRPr sz="1800"/>
            </a:lvl3pPr>
            <a:lvl4pPr marL="1828800" lvl="3" indent="-294639" algn="l">
              <a:lnSpc>
                <a:spcPct val="100000"/>
              </a:lnSpc>
              <a:spcBef>
                <a:spcPts val="320"/>
              </a:spcBef>
              <a:spcAft>
                <a:spcPts val="0"/>
              </a:spcAft>
              <a:buSzPts val="1040"/>
              <a:buChar char="⚫"/>
              <a:defRPr sz="1600"/>
            </a:lvl4pPr>
            <a:lvl5pPr marL="2286000" lvl="4" indent="-294639" algn="l">
              <a:lnSpc>
                <a:spcPct val="100000"/>
              </a:lnSpc>
              <a:spcBef>
                <a:spcPts val="320"/>
              </a:spcBef>
              <a:spcAft>
                <a:spcPts val="0"/>
              </a:spcAft>
              <a:buSzPts val="1040"/>
              <a:buChar char="⚫"/>
              <a:defRPr sz="1600"/>
            </a:lvl5pPr>
            <a:lvl6pPr marL="2743200" lvl="5" indent="-320039" algn="l">
              <a:spcBef>
                <a:spcPts val="360"/>
              </a:spcBef>
              <a:spcAft>
                <a:spcPts val="0"/>
              </a:spcAft>
              <a:buSzPts val="1440"/>
              <a:buChar char="⚫"/>
              <a:defRPr/>
            </a:lvl6pPr>
            <a:lvl7pPr marL="3200400" lvl="6" indent="-320039" algn="l">
              <a:spcBef>
                <a:spcPts val="360"/>
              </a:spcBef>
              <a:spcAft>
                <a:spcPts val="0"/>
              </a:spcAft>
              <a:buSzPts val="1440"/>
              <a:buChar char="⚫"/>
              <a:defRPr/>
            </a:lvl7pPr>
            <a:lvl8pPr marL="3657600" lvl="7" indent="-342900" algn="l">
              <a:spcBef>
                <a:spcPts val="360"/>
              </a:spcBef>
              <a:spcAft>
                <a:spcPts val="0"/>
              </a:spcAft>
              <a:buSzPts val="1800"/>
              <a:buChar char="•"/>
              <a:defRPr/>
            </a:lvl8pPr>
            <a:lvl9pPr marL="4114800" lvl="8" indent="-342900" algn="l">
              <a:spcBef>
                <a:spcPts val="360"/>
              </a:spcBef>
              <a:spcAft>
                <a:spcPts val="0"/>
              </a:spcAft>
              <a:buSzPts val="1800"/>
              <a:buChar char="•"/>
              <a:defRPr/>
            </a:lvl9pPr>
          </a:lstStyle>
          <a:p>
            <a:endParaRPr/>
          </a:p>
        </p:txBody>
      </p:sp>
      <p:sp>
        <p:nvSpPr>
          <p:cNvPr id="68" name="Google Shape;68;p140"/>
          <p:cNvSpPr txBox="1">
            <a:spLocks noGrp="1"/>
          </p:cNvSpPr>
          <p:nvPr>
            <p:ph type="dt" idx="10"/>
          </p:nvPr>
        </p:nvSpPr>
        <p:spPr>
          <a:xfrm>
            <a:off x="457200" y="6356350"/>
            <a:ext cx="2133600" cy="365125"/>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Clr>
                <a:schemeClr val="dk1"/>
              </a:buClr>
              <a:buSzPts val="1800"/>
              <a:buFont typeface="Constantia"/>
              <a:buNone/>
              <a:defRPr sz="1800" b="0" i="0" u="none">
                <a:solidFill>
                  <a:schemeClr val="dk1"/>
                </a:solidFill>
                <a:latin typeface="Constantia"/>
                <a:ea typeface="Constantia"/>
                <a:cs typeface="Constantia"/>
                <a:sym typeface="Constantia"/>
              </a:defRPr>
            </a:lvl1pPr>
            <a:lvl2pPr lvl="1" algn="l">
              <a:lnSpc>
                <a:spcPct val="100000"/>
              </a:lnSpc>
              <a:spcBef>
                <a:spcPts val="0"/>
              </a:spcBef>
              <a:spcAft>
                <a:spcPts val="0"/>
              </a:spcAft>
              <a:buClr>
                <a:schemeClr val="dk1"/>
              </a:buClr>
              <a:buSzPts val="1800"/>
              <a:buFont typeface="Constantia"/>
              <a:buNone/>
              <a:defRPr sz="1800" b="0" i="0" u="none">
                <a:solidFill>
                  <a:schemeClr val="dk1"/>
                </a:solidFill>
                <a:latin typeface="Constantia"/>
                <a:ea typeface="Constantia"/>
                <a:cs typeface="Constantia"/>
                <a:sym typeface="Constantia"/>
              </a:defRPr>
            </a:lvl2pPr>
            <a:lvl3pPr lvl="2" algn="l">
              <a:lnSpc>
                <a:spcPct val="100000"/>
              </a:lnSpc>
              <a:spcBef>
                <a:spcPts val="0"/>
              </a:spcBef>
              <a:spcAft>
                <a:spcPts val="0"/>
              </a:spcAft>
              <a:buClr>
                <a:schemeClr val="dk1"/>
              </a:buClr>
              <a:buSzPts val="1800"/>
              <a:buFont typeface="Constantia"/>
              <a:buNone/>
              <a:defRPr sz="1800" b="0" i="0" u="none">
                <a:solidFill>
                  <a:schemeClr val="dk1"/>
                </a:solidFill>
                <a:latin typeface="Constantia"/>
                <a:ea typeface="Constantia"/>
                <a:cs typeface="Constantia"/>
                <a:sym typeface="Constantia"/>
              </a:defRPr>
            </a:lvl3pPr>
            <a:lvl4pPr lvl="3" algn="l">
              <a:lnSpc>
                <a:spcPct val="100000"/>
              </a:lnSpc>
              <a:spcBef>
                <a:spcPts val="0"/>
              </a:spcBef>
              <a:spcAft>
                <a:spcPts val="0"/>
              </a:spcAft>
              <a:buClr>
                <a:schemeClr val="dk1"/>
              </a:buClr>
              <a:buSzPts val="1800"/>
              <a:buFont typeface="Constantia"/>
              <a:buNone/>
              <a:defRPr sz="1800" b="0" i="0" u="none">
                <a:solidFill>
                  <a:schemeClr val="dk1"/>
                </a:solidFill>
                <a:latin typeface="Constantia"/>
                <a:ea typeface="Constantia"/>
                <a:cs typeface="Constantia"/>
                <a:sym typeface="Constantia"/>
              </a:defRPr>
            </a:lvl4pPr>
            <a:lvl5pPr lvl="4" algn="l">
              <a:lnSpc>
                <a:spcPct val="100000"/>
              </a:lnSpc>
              <a:spcBef>
                <a:spcPts val="0"/>
              </a:spcBef>
              <a:spcAft>
                <a:spcPts val="0"/>
              </a:spcAft>
              <a:buClr>
                <a:schemeClr val="dk1"/>
              </a:buClr>
              <a:buSzPts val="1800"/>
              <a:buFont typeface="Constantia"/>
              <a:buNone/>
              <a:defRPr sz="1800" b="0" i="0" u="none">
                <a:solidFill>
                  <a:schemeClr val="dk1"/>
                </a:solidFill>
                <a:latin typeface="Constantia"/>
                <a:ea typeface="Constantia"/>
                <a:cs typeface="Constantia"/>
                <a:sym typeface="Constantia"/>
              </a:defRPr>
            </a:lvl5pPr>
            <a:lvl6pPr lvl="5" algn="l">
              <a:spcBef>
                <a:spcPts val="0"/>
              </a:spcBef>
              <a:spcAft>
                <a:spcPts val="0"/>
              </a:spcAft>
              <a:buSzPts val="1400"/>
              <a:buNone/>
              <a:defRPr>
                <a:solidFill>
                  <a:schemeClr val="dk1"/>
                </a:solidFill>
                <a:latin typeface="Constantia"/>
                <a:ea typeface="Constantia"/>
                <a:cs typeface="Constantia"/>
                <a:sym typeface="Constantia"/>
              </a:defRPr>
            </a:lvl6pPr>
            <a:lvl7pPr lvl="6" algn="l">
              <a:spcBef>
                <a:spcPts val="0"/>
              </a:spcBef>
              <a:spcAft>
                <a:spcPts val="0"/>
              </a:spcAft>
              <a:buSzPts val="1400"/>
              <a:buNone/>
              <a:defRPr>
                <a:solidFill>
                  <a:schemeClr val="dk1"/>
                </a:solidFill>
                <a:latin typeface="Constantia"/>
                <a:ea typeface="Constantia"/>
                <a:cs typeface="Constantia"/>
                <a:sym typeface="Constantia"/>
              </a:defRPr>
            </a:lvl7pPr>
            <a:lvl8pPr lvl="7" algn="l">
              <a:spcBef>
                <a:spcPts val="0"/>
              </a:spcBef>
              <a:spcAft>
                <a:spcPts val="0"/>
              </a:spcAft>
              <a:buSzPts val="1400"/>
              <a:buNone/>
              <a:defRPr>
                <a:solidFill>
                  <a:schemeClr val="dk1"/>
                </a:solidFill>
                <a:latin typeface="Constantia"/>
                <a:ea typeface="Constantia"/>
                <a:cs typeface="Constantia"/>
                <a:sym typeface="Constantia"/>
              </a:defRPr>
            </a:lvl8pPr>
            <a:lvl9pPr lvl="8" algn="l">
              <a:spcBef>
                <a:spcPts val="0"/>
              </a:spcBef>
              <a:spcAft>
                <a:spcPts val="0"/>
              </a:spcAft>
              <a:buSzPts val="1400"/>
              <a:buNone/>
              <a:defRPr>
                <a:solidFill>
                  <a:schemeClr val="dk1"/>
                </a:solidFill>
                <a:latin typeface="Constantia"/>
                <a:ea typeface="Constantia"/>
                <a:cs typeface="Constantia"/>
                <a:sym typeface="Constantia"/>
              </a:defRPr>
            </a:lvl9pPr>
          </a:lstStyle>
          <a:p>
            <a:endParaRPr/>
          </a:p>
        </p:txBody>
      </p:sp>
      <p:sp>
        <p:nvSpPr>
          <p:cNvPr id="69" name="Google Shape;69;p140"/>
          <p:cNvSpPr txBox="1">
            <a:spLocks noGrp="1"/>
          </p:cNvSpPr>
          <p:nvPr>
            <p:ph type="ftr" idx="11"/>
          </p:nvPr>
        </p:nvSpPr>
        <p:spPr>
          <a:xfrm>
            <a:off x="2667000" y="6356350"/>
            <a:ext cx="3352800" cy="365125"/>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Clr>
                <a:schemeClr val="dk1"/>
              </a:buClr>
              <a:buSzPts val="1800"/>
              <a:buFont typeface="Constantia"/>
              <a:buNone/>
              <a:defRPr sz="1800" b="0" i="0" u="none">
                <a:solidFill>
                  <a:schemeClr val="dk1"/>
                </a:solidFill>
                <a:latin typeface="Constantia"/>
                <a:ea typeface="Constantia"/>
                <a:cs typeface="Constantia"/>
                <a:sym typeface="Constantia"/>
              </a:defRPr>
            </a:lvl1pPr>
            <a:lvl2pPr lvl="1" algn="l">
              <a:lnSpc>
                <a:spcPct val="100000"/>
              </a:lnSpc>
              <a:spcBef>
                <a:spcPts val="0"/>
              </a:spcBef>
              <a:spcAft>
                <a:spcPts val="0"/>
              </a:spcAft>
              <a:buClr>
                <a:schemeClr val="dk1"/>
              </a:buClr>
              <a:buSzPts val="1800"/>
              <a:buFont typeface="Constantia"/>
              <a:buNone/>
              <a:defRPr sz="1800" b="0" i="0" u="none">
                <a:solidFill>
                  <a:schemeClr val="dk1"/>
                </a:solidFill>
                <a:latin typeface="Constantia"/>
                <a:ea typeface="Constantia"/>
                <a:cs typeface="Constantia"/>
                <a:sym typeface="Constantia"/>
              </a:defRPr>
            </a:lvl2pPr>
            <a:lvl3pPr lvl="2" algn="l">
              <a:lnSpc>
                <a:spcPct val="100000"/>
              </a:lnSpc>
              <a:spcBef>
                <a:spcPts val="0"/>
              </a:spcBef>
              <a:spcAft>
                <a:spcPts val="0"/>
              </a:spcAft>
              <a:buClr>
                <a:schemeClr val="dk1"/>
              </a:buClr>
              <a:buSzPts val="1800"/>
              <a:buFont typeface="Constantia"/>
              <a:buNone/>
              <a:defRPr sz="1800" b="0" i="0" u="none">
                <a:solidFill>
                  <a:schemeClr val="dk1"/>
                </a:solidFill>
                <a:latin typeface="Constantia"/>
                <a:ea typeface="Constantia"/>
                <a:cs typeface="Constantia"/>
                <a:sym typeface="Constantia"/>
              </a:defRPr>
            </a:lvl3pPr>
            <a:lvl4pPr lvl="3" algn="l">
              <a:lnSpc>
                <a:spcPct val="100000"/>
              </a:lnSpc>
              <a:spcBef>
                <a:spcPts val="0"/>
              </a:spcBef>
              <a:spcAft>
                <a:spcPts val="0"/>
              </a:spcAft>
              <a:buClr>
                <a:schemeClr val="dk1"/>
              </a:buClr>
              <a:buSzPts val="1800"/>
              <a:buFont typeface="Constantia"/>
              <a:buNone/>
              <a:defRPr sz="1800" b="0" i="0" u="none">
                <a:solidFill>
                  <a:schemeClr val="dk1"/>
                </a:solidFill>
                <a:latin typeface="Constantia"/>
                <a:ea typeface="Constantia"/>
                <a:cs typeface="Constantia"/>
                <a:sym typeface="Constantia"/>
              </a:defRPr>
            </a:lvl4pPr>
            <a:lvl5pPr lvl="4" algn="l">
              <a:lnSpc>
                <a:spcPct val="100000"/>
              </a:lnSpc>
              <a:spcBef>
                <a:spcPts val="0"/>
              </a:spcBef>
              <a:spcAft>
                <a:spcPts val="0"/>
              </a:spcAft>
              <a:buClr>
                <a:schemeClr val="dk1"/>
              </a:buClr>
              <a:buSzPts val="1800"/>
              <a:buFont typeface="Constantia"/>
              <a:buNone/>
              <a:defRPr sz="1800" b="0" i="0" u="none">
                <a:solidFill>
                  <a:schemeClr val="dk1"/>
                </a:solidFill>
                <a:latin typeface="Constantia"/>
                <a:ea typeface="Constantia"/>
                <a:cs typeface="Constantia"/>
                <a:sym typeface="Constantia"/>
              </a:defRPr>
            </a:lvl5pPr>
            <a:lvl6pPr lvl="5" algn="l">
              <a:spcBef>
                <a:spcPts val="0"/>
              </a:spcBef>
              <a:spcAft>
                <a:spcPts val="0"/>
              </a:spcAft>
              <a:buSzPts val="1400"/>
              <a:buNone/>
              <a:defRPr>
                <a:solidFill>
                  <a:schemeClr val="dk1"/>
                </a:solidFill>
                <a:latin typeface="Constantia"/>
                <a:ea typeface="Constantia"/>
                <a:cs typeface="Constantia"/>
                <a:sym typeface="Constantia"/>
              </a:defRPr>
            </a:lvl6pPr>
            <a:lvl7pPr lvl="6" algn="l">
              <a:spcBef>
                <a:spcPts val="0"/>
              </a:spcBef>
              <a:spcAft>
                <a:spcPts val="0"/>
              </a:spcAft>
              <a:buSzPts val="1400"/>
              <a:buNone/>
              <a:defRPr>
                <a:solidFill>
                  <a:schemeClr val="dk1"/>
                </a:solidFill>
                <a:latin typeface="Constantia"/>
                <a:ea typeface="Constantia"/>
                <a:cs typeface="Constantia"/>
                <a:sym typeface="Constantia"/>
              </a:defRPr>
            </a:lvl7pPr>
            <a:lvl8pPr lvl="7" algn="l">
              <a:spcBef>
                <a:spcPts val="0"/>
              </a:spcBef>
              <a:spcAft>
                <a:spcPts val="0"/>
              </a:spcAft>
              <a:buSzPts val="1400"/>
              <a:buNone/>
              <a:defRPr>
                <a:solidFill>
                  <a:schemeClr val="dk1"/>
                </a:solidFill>
                <a:latin typeface="Constantia"/>
                <a:ea typeface="Constantia"/>
                <a:cs typeface="Constantia"/>
                <a:sym typeface="Constantia"/>
              </a:defRPr>
            </a:lvl8pPr>
            <a:lvl9pPr lvl="8" algn="l">
              <a:spcBef>
                <a:spcPts val="0"/>
              </a:spcBef>
              <a:spcAft>
                <a:spcPts val="0"/>
              </a:spcAft>
              <a:buSzPts val="1400"/>
              <a:buNone/>
              <a:defRPr>
                <a:solidFill>
                  <a:schemeClr val="dk1"/>
                </a:solidFill>
                <a:latin typeface="Constantia"/>
                <a:ea typeface="Constantia"/>
                <a:cs typeface="Constantia"/>
                <a:sym typeface="Constantia"/>
              </a:defRPr>
            </a:lvl9pPr>
          </a:lstStyle>
          <a:p>
            <a:endParaRPr/>
          </a:p>
        </p:txBody>
      </p:sp>
      <p:sp>
        <p:nvSpPr>
          <p:cNvPr id="70" name="Google Shape;70;p140"/>
          <p:cNvSpPr txBox="1">
            <a:spLocks noGrp="1"/>
          </p:cNvSpPr>
          <p:nvPr>
            <p:ph type="sldNum" idx="12"/>
          </p:nvPr>
        </p:nvSpPr>
        <p:spPr>
          <a:xfrm>
            <a:off x="7924800" y="6356350"/>
            <a:ext cx="762000" cy="365125"/>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404924"/>
              </a:buClr>
              <a:buSzPts val="1200"/>
              <a:buFont typeface="Constantia"/>
              <a:buNone/>
              <a:defRPr sz="1200" b="0" i="0" u="none">
                <a:solidFill>
                  <a:srgbClr val="404924"/>
                </a:solidFill>
                <a:latin typeface="Constantia"/>
                <a:ea typeface="Constantia"/>
                <a:cs typeface="Constantia"/>
                <a:sym typeface="Constantia"/>
              </a:defRPr>
            </a:lvl1pPr>
            <a:lvl2pPr marL="0" marR="0" lvl="1" indent="0" algn="r">
              <a:lnSpc>
                <a:spcPct val="100000"/>
              </a:lnSpc>
              <a:spcBef>
                <a:spcPts val="0"/>
              </a:spcBef>
              <a:spcAft>
                <a:spcPts val="0"/>
              </a:spcAft>
              <a:buClr>
                <a:srgbClr val="404924"/>
              </a:buClr>
              <a:buSzPts val="1200"/>
              <a:buFont typeface="Constantia"/>
              <a:buNone/>
              <a:defRPr sz="1200" b="0" i="0" u="none">
                <a:solidFill>
                  <a:srgbClr val="404924"/>
                </a:solidFill>
                <a:latin typeface="Constantia"/>
                <a:ea typeface="Constantia"/>
                <a:cs typeface="Constantia"/>
                <a:sym typeface="Constantia"/>
              </a:defRPr>
            </a:lvl2pPr>
            <a:lvl3pPr marL="0" marR="0" lvl="2" indent="0" algn="r">
              <a:lnSpc>
                <a:spcPct val="100000"/>
              </a:lnSpc>
              <a:spcBef>
                <a:spcPts val="0"/>
              </a:spcBef>
              <a:spcAft>
                <a:spcPts val="0"/>
              </a:spcAft>
              <a:buClr>
                <a:srgbClr val="404924"/>
              </a:buClr>
              <a:buSzPts val="1200"/>
              <a:buFont typeface="Constantia"/>
              <a:buNone/>
              <a:defRPr sz="1200" b="0" i="0" u="none">
                <a:solidFill>
                  <a:srgbClr val="404924"/>
                </a:solidFill>
                <a:latin typeface="Constantia"/>
                <a:ea typeface="Constantia"/>
                <a:cs typeface="Constantia"/>
                <a:sym typeface="Constantia"/>
              </a:defRPr>
            </a:lvl3pPr>
            <a:lvl4pPr marL="0" marR="0" lvl="3" indent="0" algn="r">
              <a:lnSpc>
                <a:spcPct val="100000"/>
              </a:lnSpc>
              <a:spcBef>
                <a:spcPts val="0"/>
              </a:spcBef>
              <a:spcAft>
                <a:spcPts val="0"/>
              </a:spcAft>
              <a:buClr>
                <a:srgbClr val="404924"/>
              </a:buClr>
              <a:buSzPts val="1200"/>
              <a:buFont typeface="Constantia"/>
              <a:buNone/>
              <a:defRPr sz="1200" b="0" i="0" u="none">
                <a:solidFill>
                  <a:srgbClr val="404924"/>
                </a:solidFill>
                <a:latin typeface="Constantia"/>
                <a:ea typeface="Constantia"/>
                <a:cs typeface="Constantia"/>
                <a:sym typeface="Constantia"/>
              </a:defRPr>
            </a:lvl4pPr>
            <a:lvl5pPr marL="0" marR="0" lvl="4" indent="0" algn="r">
              <a:lnSpc>
                <a:spcPct val="100000"/>
              </a:lnSpc>
              <a:spcBef>
                <a:spcPts val="0"/>
              </a:spcBef>
              <a:spcAft>
                <a:spcPts val="0"/>
              </a:spcAft>
              <a:buClr>
                <a:srgbClr val="404924"/>
              </a:buClr>
              <a:buSzPts val="1200"/>
              <a:buFont typeface="Constantia"/>
              <a:buNone/>
              <a:defRPr sz="1200" b="0" i="0" u="none">
                <a:solidFill>
                  <a:srgbClr val="404924"/>
                </a:solidFill>
                <a:latin typeface="Constantia"/>
                <a:ea typeface="Constantia"/>
                <a:cs typeface="Constantia"/>
                <a:sym typeface="Constantia"/>
              </a:defRPr>
            </a:lvl5pPr>
            <a:lvl6pPr marL="0" marR="0" lvl="5" indent="0" algn="r">
              <a:lnSpc>
                <a:spcPct val="100000"/>
              </a:lnSpc>
              <a:spcBef>
                <a:spcPts val="0"/>
              </a:spcBef>
              <a:spcAft>
                <a:spcPts val="0"/>
              </a:spcAft>
              <a:buClr>
                <a:srgbClr val="404924"/>
              </a:buClr>
              <a:buSzPts val="1200"/>
              <a:buFont typeface="Constantia"/>
              <a:buNone/>
              <a:defRPr sz="1200" b="0" i="0" u="none">
                <a:solidFill>
                  <a:srgbClr val="404924"/>
                </a:solidFill>
                <a:latin typeface="Constantia"/>
                <a:ea typeface="Constantia"/>
                <a:cs typeface="Constantia"/>
                <a:sym typeface="Constantia"/>
              </a:defRPr>
            </a:lvl6pPr>
            <a:lvl7pPr marL="0" marR="0" lvl="6" indent="0" algn="r">
              <a:lnSpc>
                <a:spcPct val="100000"/>
              </a:lnSpc>
              <a:spcBef>
                <a:spcPts val="0"/>
              </a:spcBef>
              <a:spcAft>
                <a:spcPts val="0"/>
              </a:spcAft>
              <a:buClr>
                <a:srgbClr val="404924"/>
              </a:buClr>
              <a:buSzPts val="1200"/>
              <a:buFont typeface="Constantia"/>
              <a:buNone/>
              <a:defRPr sz="1200" b="0" i="0" u="none">
                <a:solidFill>
                  <a:srgbClr val="404924"/>
                </a:solidFill>
                <a:latin typeface="Constantia"/>
                <a:ea typeface="Constantia"/>
                <a:cs typeface="Constantia"/>
                <a:sym typeface="Constantia"/>
              </a:defRPr>
            </a:lvl7pPr>
            <a:lvl8pPr marL="0" marR="0" lvl="7" indent="0" algn="r">
              <a:lnSpc>
                <a:spcPct val="100000"/>
              </a:lnSpc>
              <a:spcBef>
                <a:spcPts val="0"/>
              </a:spcBef>
              <a:spcAft>
                <a:spcPts val="0"/>
              </a:spcAft>
              <a:buClr>
                <a:srgbClr val="404924"/>
              </a:buClr>
              <a:buSzPts val="1200"/>
              <a:buFont typeface="Constantia"/>
              <a:buNone/>
              <a:defRPr sz="1200" b="0" i="0" u="none">
                <a:solidFill>
                  <a:srgbClr val="404924"/>
                </a:solidFill>
                <a:latin typeface="Constantia"/>
                <a:ea typeface="Constantia"/>
                <a:cs typeface="Constantia"/>
                <a:sym typeface="Constantia"/>
              </a:defRPr>
            </a:lvl8pPr>
            <a:lvl9pPr marL="0" marR="0" lvl="8" indent="0" algn="r">
              <a:lnSpc>
                <a:spcPct val="100000"/>
              </a:lnSpc>
              <a:spcBef>
                <a:spcPts val="0"/>
              </a:spcBef>
              <a:spcAft>
                <a:spcPts val="0"/>
              </a:spcAft>
              <a:buClr>
                <a:srgbClr val="404924"/>
              </a:buClr>
              <a:buSzPts val="1200"/>
              <a:buFont typeface="Constantia"/>
              <a:buNone/>
              <a:defRPr sz="1200" b="0" i="0" u="none">
                <a:solidFill>
                  <a:srgbClr val="404924"/>
                </a:solidFill>
                <a:latin typeface="Constantia"/>
                <a:ea typeface="Constantia"/>
                <a:cs typeface="Constantia"/>
                <a:sym typeface="Constantia"/>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1"/>
        <p:cNvGrpSpPr/>
        <p:nvPr/>
      </p:nvGrpSpPr>
      <p:grpSpPr>
        <a:xfrm>
          <a:off x="0" y="0"/>
          <a:ext cx="0" cy="0"/>
          <a:chOff x="0" y="0"/>
          <a:chExt cx="0" cy="0"/>
        </a:xfrm>
      </p:grpSpPr>
      <p:sp>
        <p:nvSpPr>
          <p:cNvPr id="72" name="Google Shape;72;p141"/>
          <p:cNvSpPr txBox="1">
            <a:spLocks noGrp="1"/>
          </p:cNvSpPr>
          <p:nvPr>
            <p:ph type="title"/>
          </p:nvPr>
        </p:nvSpPr>
        <p:spPr>
          <a:xfrm>
            <a:off x="457200" y="704088"/>
            <a:ext cx="8305800" cy="1143000"/>
          </a:xfrm>
          <a:prstGeom prst="rect">
            <a:avLst/>
          </a:prstGeom>
          <a:noFill/>
          <a:ln>
            <a:noFill/>
          </a:ln>
        </p:spPr>
        <p:txBody>
          <a:bodyPr spcFirstLastPara="1" wrap="square" lIns="0" tIns="45700" rIns="0" bIns="0" anchor="b" anchorCtr="0">
            <a:normAutofit/>
          </a:bodyPr>
          <a:lstStyle>
            <a:lvl1pPr lvl="0" algn="l">
              <a:lnSpc>
                <a:spcPct val="100000"/>
              </a:lnSpc>
              <a:spcBef>
                <a:spcPts val="0"/>
              </a:spcBef>
              <a:spcAft>
                <a:spcPts val="0"/>
              </a:spcAft>
              <a:buClr>
                <a:schemeClr val="dk2"/>
              </a:buClr>
              <a:buSzPts val="5000"/>
              <a:buFont typeface="Calibri"/>
              <a:buNone/>
              <a:defRPr sz="5000" b="0">
                <a:solidFill>
                  <a:schemeClr val="dk2"/>
                </a:solidFill>
                <a:latin typeface="Calibri"/>
                <a:ea typeface="Calibri"/>
                <a:cs typeface="Calibri"/>
                <a:sym typeface="Calibri"/>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41"/>
          <p:cNvSpPr txBox="1">
            <a:spLocks noGrp="1"/>
          </p:cNvSpPr>
          <p:nvPr>
            <p:ph type="dt" idx="10"/>
          </p:nvPr>
        </p:nvSpPr>
        <p:spPr>
          <a:xfrm>
            <a:off x="457200" y="6356350"/>
            <a:ext cx="2133600" cy="365125"/>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Clr>
                <a:schemeClr val="dk1"/>
              </a:buClr>
              <a:buSzPts val="1800"/>
              <a:buFont typeface="Constantia"/>
              <a:buNone/>
              <a:defRPr sz="1800" b="0" i="0" u="none">
                <a:solidFill>
                  <a:schemeClr val="dk1"/>
                </a:solidFill>
                <a:latin typeface="Constantia"/>
                <a:ea typeface="Constantia"/>
                <a:cs typeface="Constantia"/>
                <a:sym typeface="Constantia"/>
              </a:defRPr>
            </a:lvl1pPr>
            <a:lvl2pPr lvl="1" algn="l">
              <a:lnSpc>
                <a:spcPct val="100000"/>
              </a:lnSpc>
              <a:spcBef>
                <a:spcPts val="0"/>
              </a:spcBef>
              <a:spcAft>
                <a:spcPts val="0"/>
              </a:spcAft>
              <a:buClr>
                <a:schemeClr val="dk1"/>
              </a:buClr>
              <a:buSzPts val="1800"/>
              <a:buFont typeface="Constantia"/>
              <a:buNone/>
              <a:defRPr sz="1800" b="0" i="0" u="none">
                <a:solidFill>
                  <a:schemeClr val="dk1"/>
                </a:solidFill>
                <a:latin typeface="Constantia"/>
                <a:ea typeface="Constantia"/>
                <a:cs typeface="Constantia"/>
                <a:sym typeface="Constantia"/>
              </a:defRPr>
            </a:lvl2pPr>
            <a:lvl3pPr lvl="2" algn="l">
              <a:lnSpc>
                <a:spcPct val="100000"/>
              </a:lnSpc>
              <a:spcBef>
                <a:spcPts val="0"/>
              </a:spcBef>
              <a:spcAft>
                <a:spcPts val="0"/>
              </a:spcAft>
              <a:buClr>
                <a:schemeClr val="dk1"/>
              </a:buClr>
              <a:buSzPts val="1800"/>
              <a:buFont typeface="Constantia"/>
              <a:buNone/>
              <a:defRPr sz="1800" b="0" i="0" u="none">
                <a:solidFill>
                  <a:schemeClr val="dk1"/>
                </a:solidFill>
                <a:latin typeface="Constantia"/>
                <a:ea typeface="Constantia"/>
                <a:cs typeface="Constantia"/>
                <a:sym typeface="Constantia"/>
              </a:defRPr>
            </a:lvl3pPr>
            <a:lvl4pPr lvl="3" algn="l">
              <a:lnSpc>
                <a:spcPct val="100000"/>
              </a:lnSpc>
              <a:spcBef>
                <a:spcPts val="0"/>
              </a:spcBef>
              <a:spcAft>
                <a:spcPts val="0"/>
              </a:spcAft>
              <a:buClr>
                <a:schemeClr val="dk1"/>
              </a:buClr>
              <a:buSzPts val="1800"/>
              <a:buFont typeface="Constantia"/>
              <a:buNone/>
              <a:defRPr sz="1800" b="0" i="0" u="none">
                <a:solidFill>
                  <a:schemeClr val="dk1"/>
                </a:solidFill>
                <a:latin typeface="Constantia"/>
                <a:ea typeface="Constantia"/>
                <a:cs typeface="Constantia"/>
                <a:sym typeface="Constantia"/>
              </a:defRPr>
            </a:lvl4pPr>
            <a:lvl5pPr lvl="4" algn="l">
              <a:lnSpc>
                <a:spcPct val="100000"/>
              </a:lnSpc>
              <a:spcBef>
                <a:spcPts val="0"/>
              </a:spcBef>
              <a:spcAft>
                <a:spcPts val="0"/>
              </a:spcAft>
              <a:buClr>
                <a:schemeClr val="dk1"/>
              </a:buClr>
              <a:buSzPts val="1800"/>
              <a:buFont typeface="Constantia"/>
              <a:buNone/>
              <a:defRPr sz="1800" b="0" i="0" u="none">
                <a:solidFill>
                  <a:schemeClr val="dk1"/>
                </a:solidFill>
                <a:latin typeface="Constantia"/>
                <a:ea typeface="Constantia"/>
                <a:cs typeface="Constantia"/>
                <a:sym typeface="Constantia"/>
              </a:defRPr>
            </a:lvl5pPr>
            <a:lvl6pPr lvl="5" algn="l">
              <a:spcBef>
                <a:spcPts val="0"/>
              </a:spcBef>
              <a:spcAft>
                <a:spcPts val="0"/>
              </a:spcAft>
              <a:buSzPts val="1400"/>
              <a:buNone/>
              <a:defRPr>
                <a:solidFill>
                  <a:schemeClr val="dk1"/>
                </a:solidFill>
                <a:latin typeface="Constantia"/>
                <a:ea typeface="Constantia"/>
                <a:cs typeface="Constantia"/>
                <a:sym typeface="Constantia"/>
              </a:defRPr>
            </a:lvl6pPr>
            <a:lvl7pPr lvl="6" algn="l">
              <a:spcBef>
                <a:spcPts val="0"/>
              </a:spcBef>
              <a:spcAft>
                <a:spcPts val="0"/>
              </a:spcAft>
              <a:buSzPts val="1400"/>
              <a:buNone/>
              <a:defRPr>
                <a:solidFill>
                  <a:schemeClr val="dk1"/>
                </a:solidFill>
                <a:latin typeface="Constantia"/>
                <a:ea typeface="Constantia"/>
                <a:cs typeface="Constantia"/>
                <a:sym typeface="Constantia"/>
              </a:defRPr>
            </a:lvl7pPr>
            <a:lvl8pPr lvl="7" algn="l">
              <a:spcBef>
                <a:spcPts val="0"/>
              </a:spcBef>
              <a:spcAft>
                <a:spcPts val="0"/>
              </a:spcAft>
              <a:buSzPts val="1400"/>
              <a:buNone/>
              <a:defRPr>
                <a:solidFill>
                  <a:schemeClr val="dk1"/>
                </a:solidFill>
                <a:latin typeface="Constantia"/>
                <a:ea typeface="Constantia"/>
                <a:cs typeface="Constantia"/>
                <a:sym typeface="Constantia"/>
              </a:defRPr>
            </a:lvl8pPr>
            <a:lvl9pPr lvl="8" algn="l">
              <a:spcBef>
                <a:spcPts val="0"/>
              </a:spcBef>
              <a:spcAft>
                <a:spcPts val="0"/>
              </a:spcAft>
              <a:buSzPts val="1400"/>
              <a:buNone/>
              <a:defRPr>
                <a:solidFill>
                  <a:schemeClr val="dk1"/>
                </a:solidFill>
                <a:latin typeface="Constantia"/>
                <a:ea typeface="Constantia"/>
                <a:cs typeface="Constantia"/>
                <a:sym typeface="Constantia"/>
              </a:defRPr>
            </a:lvl9pPr>
          </a:lstStyle>
          <a:p>
            <a:endParaRPr/>
          </a:p>
        </p:txBody>
      </p:sp>
      <p:sp>
        <p:nvSpPr>
          <p:cNvPr id="74" name="Google Shape;74;p141"/>
          <p:cNvSpPr txBox="1">
            <a:spLocks noGrp="1"/>
          </p:cNvSpPr>
          <p:nvPr>
            <p:ph type="ftr" idx="11"/>
          </p:nvPr>
        </p:nvSpPr>
        <p:spPr>
          <a:xfrm>
            <a:off x="2667000" y="6356350"/>
            <a:ext cx="3352800" cy="365125"/>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Clr>
                <a:schemeClr val="dk1"/>
              </a:buClr>
              <a:buSzPts val="1800"/>
              <a:buFont typeface="Constantia"/>
              <a:buNone/>
              <a:defRPr sz="1800" b="0" i="0" u="none">
                <a:solidFill>
                  <a:schemeClr val="dk1"/>
                </a:solidFill>
                <a:latin typeface="Constantia"/>
                <a:ea typeface="Constantia"/>
                <a:cs typeface="Constantia"/>
                <a:sym typeface="Constantia"/>
              </a:defRPr>
            </a:lvl1pPr>
            <a:lvl2pPr lvl="1" algn="l">
              <a:lnSpc>
                <a:spcPct val="100000"/>
              </a:lnSpc>
              <a:spcBef>
                <a:spcPts val="0"/>
              </a:spcBef>
              <a:spcAft>
                <a:spcPts val="0"/>
              </a:spcAft>
              <a:buClr>
                <a:schemeClr val="dk1"/>
              </a:buClr>
              <a:buSzPts val="1800"/>
              <a:buFont typeface="Constantia"/>
              <a:buNone/>
              <a:defRPr sz="1800" b="0" i="0" u="none">
                <a:solidFill>
                  <a:schemeClr val="dk1"/>
                </a:solidFill>
                <a:latin typeface="Constantia"/>
                <a:ea typeface="Constantia"/>
                <a:cs typeface="Constantia"/>
                <a:sym typeface="Constantia"/>
              </a:defRPr>
            </a:lvl2pPr>
            <a:lvl3pPr lvl="2" algn="l">
              <a:lnSpc>
                <a:spcPct val="100000"/>
              </a:lnSpc>
              <a:spcBef>
                <a:spcPts val="0"/>
              </a:spcBef>
              <a:spcAft>
                <a:spcPts val="0"/>
              </a:spcAft>
              <a:buClr>
                <a:schemeClr val="dk1"/>
              </a:buClr>
              <a:buSzPts val="1800"/>
              <a:buFont typeface="Constantia"/>
              <a:buNone/>
              <a:defRPr sz="1800" b="0" i="0" u="none">
                <a:solidFill>
                  <a:schemeClr val="dk1"/>
                </a:solidFill>
                <a:latin typeface="Constantia"/>
                <a:ea typeface="Constantia"/>
                <a:cs typeface="Constantia"/>
                <a:sym typeface="Constantia"/>
              </a:defRPr>
            </a:lvl3pPr>
            <a:lvl4pPr lvl="3" algn="l">
              <a:lnSpc>
                <a:spcPct val="100000"/>
              </a:lnSpc>
              <a:spcBef>
                <a:spcPts val="0"/>
              </a:spcBef>
              <a:spcAft>
                <a:spcPts val="0"/>
              </a:spcAft>
              <a:buClr>
                <a:schemeClr val="dk1"/>
              </a:buClr>
              <a:buSzPts val="1800"/>
              <a:buFont typeface="Constantia"/>
              <a:buNone/>
              <a:defRPr sz="1800" b="0" i="0" u="none">
                <a:solidFill>
                  <a:schemeClr val="dk1"/>
                </a:solidFill>
                <a:latin typeface="Constantia"/>
                <a:ea typeface="Constantia"/>
                <a:cs typeface="Constantia"/>
                <a:sym typeface="Constantia"/>
              </a:defRPr>
            </a:lvl4pPr>
            <a:lvl5pPr lvl="4" algn="l">
              <a:lnSpc>
                <a:spcPct val="100000"/>
              </a:lnSpc>
              <a:spcBef>
                <a:spcPts val="0"/>
              </a:spcBef>
              <a:spcAft>
                <a:spcPts val="0"/>
              </a:spcAft>
              <a:buClr>
                <a:schemeClr val="dk1"/>
              </a:buClr>
              <a:buSzPts val="1800"/>
              <a:buFont typeface="Constantia"/>
              <a:buNone/>
              <a:defRPr sz="1800" b="0" i="0" u="none">
                <a:solidFill>
                  <a:schemeClr val="dk1"/>
                </a:solidFill>
                <a:latin typeface="Constantia"/>
                <a:ea typeface="Constantia"/>
                <a:cs typeface="Constantia"/>
                <a:sym typeface="Constantia"/>
              </a:defRPr>
            </a:lvl5pPr>
            <a:lvl6pPr lvl="5" algn="l">
              <a:spcBef>
                <a:spcPts val="0"/>
              </a:spcBef>
              <a:spcAft>
                <a:spcPts val="0"/>
              </a:spcAft>
              <a:buSzPts val="1400"/>
              <a:buNone/>
              <a:defRPr>
                <a:solidFill>
                  <a:schemeClr val="dk1"/>
                </a:solidFill>
                <a:latin typeface="Constantia"/>
                <a:ea typeface="Constantia"/>
                <a:cs typeface="Constantia"/>
                <a:sym typeface="Constantia"/>
              </a:defRPr>
            </a:lvl6pPr>
            <a:lvl7pPr lvl="6" algn="l">
              <a:spcBef>
                <a:spcPts val="0"/>
              </a:spcBef>
              <a:spcAft>
                <a:spcPts val="0"/>
              </a:spcAft>
              <a:buSzPts val="1400"/>
              <a:buNone/>
              <a:defRPr>
                <a:solidFill>
                  <a:schemeClr val="dk1"/>
                </a:solidFill>
                <a:latin typeface="Constantia"/>
                <a:ea typeface="Constantia"/>
                <a:cs typeface="Constantia"/>
                <a:sym typeface="Constantia"/>
              </a:defRPr>
            </a:lvl7pPr>
            <a:lvl8pPr lvl="7" algn="l">
              <a:spcBef>
                <a:spcPts val="0"/>
              </a:spcBef>
              <a:spcAft>
                <a:spcPts val="0"/>
              </a:spcAft>
              <a:buSzPts val="1400"/>
              <a:buNone/>
              <a:defRPr>
                <a:solidFill>
                  <a:schemeClr val="dk1"/>
                </a:solidFill>
                <a:latin typeface="Constantia"/>
                <a:ea typeface="Constantia"/>
                <a:cs typeface="Constantia"/>
                <a:sym typeface="Constantia"/>
              </a:defRPr>
            </a:lvl8pPr>
            <a:lvl9pPr lvl="8" algn="l">
              <a:spcBef>
                <a:spcPts val="0"/>
              </a:spcBef>
              <a:spcAft>
                <a:spcPts val="0"/>
              </a:spcAft>
              <a:buSzPts val="1400"/>
              <a:buNone/>
              <a:defRPr>
                <a:solidFill>
                  <a:schemeClr val="dk1"/>
                </a:solidFill>
                <a:latin typeface="Constantia"/>
                <a:ea typeface="Constantia"/>
                <a:cs typeface="Constantia"/>
                <a:sym typeface="Constantia"/>
              </a:defRPr>
            </a:lvl9pPr>
          </a:lstStyle>
          <a:p>
            <a:endParaRPr/>
          </a:p>
        </p:txBody>
      </p:sp>
      <p:sp>
        <p:nvSpPr>
          <p:cNvPr id="75" name="Google Shape;75;p141"/>
          <p:cNvSpPr txBox="1">
            <a:spLocks noGrp="1"/>
          </p:cNvSpPr>
          <p:nvPr>
            <p:ph type="sldNum" idx="12"/>
          </p:nvPr>
        </p:nvSpPr>
        <p:spPr>
          <a:xfrm>
            <a:off x="7924800" y="6356350"/>
            <a:ext cx="762000" cy="365125"/>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404924"/>
              </a:buClr>
              <a:buSzPts val="1200"/>
              <a:buFont typeface="Constantia"/>
              <a:buNone/>
              <a:defRPr sz="1200" b="0" i="0" u="none">
                <a:solidFill>
                  <a:srgbClr val="404924"/>
                </a:solidFill>
                <a:latin typeface="Constantia"/>
                <a:ea typeface="Constantia"/>
                <a:cs typeface="Constantia"/>
                <a:sym typeface="Constantia"/>
              </a:defRPr>
            </a:lvl1pPr>
            <a:lvl2pPr marL="0" marR="0" lvl="1" indent="0" algn="r">
              <a:lnSpc>
                <a:spcPct val="100000"/>
              </a:lnSpc>
              <a:spcBef>
                <a:spcPts val="0"/>
              </a:spcBef>
              <a:spcAft>
                <a:spcPts val="0"/>
              </a:spcAft>
              <a:buClr>
                <a:srgbClr val="404924"/>
              </a:buClr>
              <a:buSzPts val="1200"/>
              <a:buFont typeface="Constantia"/>
              <a:buNone/>
              <a:defRPr sz="1200" b="0" i="0" u="none">
                <a:solidFill>
                  <a:srgbClr val="404924"/>
                </a:solidFill>
                <a:latin typeface="Constantia"/>
                <a:ea typeface="Constantia"/>
                <a:cs typeface="Constantia"/>
                <a:sym typeface="Constantia"/>
              </a:defRPr>
            </a:lvl2pPr>
            <a:lvl3pPr marL="0" marR="0" lvl="2" indent="0" algn="r">
              <a:lnSpc>
                <a:spcPct val="100000"/>
              </a:lnSpc>
              <a:spcBef>
                <a:spcPts val="0"/>
              </a:spcBef>
              <a:spcAft>
                <a:spcPts val="0"/>
              </a:spcAft>
              <a:buClr>
                <a:srgbClr val="404924"/>
              </a:buClr>
              <a:buSzPts val="1200"/>
              <a:buFont typeface="Constantia"/>
              <a:buNone/>
              <a:defRPr sz="1200" b="0" i="0" u="none">
                <a:solidFill>
                  <a:srgbClr val="404924"/>
                </a:solidFill>
                <a:latin typeface="Constantia"/>
                <a:ea typeface="Constantia"/>
                <a:cs typeface="Constantia"/>
                <a:sym typeface="Constantia"/>
              </a:defRPr>
            </a:lvl3pPr>
            <a:lvl4pPr marL="0" marR="0" lvl="3" indent="0" algn="r">
              <a:lnSpc>
                <a:spcPct val="100000"/>
              </a:lnSpc>
              <a:spcBef>
                <a:spcPts val="0"/>
              </a:spcBef>
              <a:spcAft>
                <a:spcPts val="0"/>
              </a:spcAft>
              <a:buClr>
                <a:srgbClr val="404924"/>
              </a:buClr>
              <a:buSzPts val="1200"/>
              <a:buFont typeface="Constantia"/>
              <a:buNone/>
              <a:defRPr sz="1200" b="0" i="0" u="none">
                <a:solidFill>
                  <a:srgbClr val="404924"/>
                </a:solidFill>
                <a:latin typeface="Constantia"/>
                <a:ea typeface="Constantia"/>
                <a:cs typeface="Constantia"/>
                <a:sym typeface="Constantia"/>
              </a:defRPr>
            </a:lvl4pPr>
            <a:lvl5pPr marL="0" marR="0" lvl="4" indent="0" algn="r">
              <a:lnSpc>
                <a:spcPct val="100000"/>
              </a:lnSpc>
              <a:spcBef>
                <a:spcPts val="0"/>
              </a:spcBef>
              <a:spcAft>
                <a:spcPts val="0"/>
              </a:spcAft>
              <a:buClr>
                <a:srgbClr val="404924"/>
              </a:buClr>
              <a:buSzPts val="1200"/>
              <a:buFont typeface="Constantia"/>
              <a:buNone/>
              <a:defRPr sz="1200" b="0" i="0" u="none">
                <a:solidFill>
                  <a:srgbClr val="404924"/>
                </a:solidFill>
                <a:latin typeface="Constantia"/>
                <a:ea typeface="Constantia"/>
                <a:cs typeface="Constantia"/>
                <a:sym typeface="Constantia"/>
              </a:defRPr>
            </a:lvl5pPr>
            <a:lvl6pPr marL="0" marR="0" lvl="5" indent="0" algn="r">
              <a:lnSpc>
                <a:spcPct val="100000"/>
              </a:lnSpc>
              <a:spcBef>
                <a:spcPts val="0"/>
              </a:spcBef>
              <a:spcAft>
                <a:spcPts val="0"/>
              </a:spcAft>
              <a:buClr>
                <a:srgbClr val="404924"/>
              </a:buClr>
              <a:buSzPts val="1200"/>
              <a:buFont typeface="Constantia"/>
              <a:buNone/>
              <a:defRPr sz="1200" b="0" i="0" u="none">
                <a:solidFill>
                  <a:srgbClr val="404924"/>
                </a:solidFill>
                <a:latin typeface="Constantia"/>
                <a:ea typeface="Constantia"/>
                <a:cs typeface="Constantia"/>
                <a:sym typeface="Constantia"/>
              </a:defRPr>
            </a:lvl6pPr>
            <a:lvl7pPr marL="0" marR="0" lvl="6" indent="0" algn="r">
              <a:lnSpc>
                <a:spcPct val="100000"/>
              </a:lnSpc>
              <a:spcBef>
                <a:spcPts val="0"/>
              </a:spcBef>
              <a:spcAft>
                <a:spcPts val="0"/>
              </a:spcAft>
              <a:buClr>
                <a:srgbClr val="404924"/>
              </a:buClr>
              <a:buSzPts val="1200"/>
              <a:buFont typeface="Constantia"/>
              <a:buNone/>
              <a:defRPr sz="1200" b="0" i="0" u="none">
                <a:solidFill>
                  <a:srgbClr val="404924"/>
                </a:solidFill>
                <a:latin typeface="Constantia"/>
                <a:ea typeface="Constantia"/>
                <a:cs typeface="Constantia"/>
                <a:sym typeface="Constantia"/>
              </a:defRPr>
            </a:lvl7pPr>
            <a:lvl8pPr marL="0" marR="0" lvl="7" indent="0" algn="r">
              <a:lnSpc>
                <a:spcPct val="100000"/>
              </a:lnSpc>
              <a:spcBef>
                <a:spcPts val="0"/>
              </a:spcBef>
              <a:spcAft>
                <a:spcPts val="0"/>
              </a:spcAft>
              <a:buClr>
                <a:srgbClr val="404924"/>
              </a:buClr>
              <a:buSzPts val="1200"/>
              <a:buFont typeface="Constantia"/>
              <a:buNone/>
              <a:defRPr sz="1200" b="0" i="0" u="none">
                <a:solidFill>
                  <a:srgbClr val="404924"/>
                </a:solidFill>
                <a:latin typeface="Constantia"/>
                <a:ea typeface="Constantia"/>
                <a:cs typeface="Constantia"/>
                <a:sym typeface="Constantia"/>
              </a:defRPr>
            </a:lvl8pPr>
            <a:lvl9pPr marL="0" marR="0" lvl="8" indent="0" algn="r">
              <a:lnSpc>
                <a:spcPct val="100000"/>
              </a:lnSpc>
              <a:spcBef>
                <a:spcPts val="0"/>
              </a:spcBef>
              <a:spcAft>
                <a:spcPts val="0"/>
              </a:spcAft>
              <a:buClr>
                <a:srgbClr val="404924"/>
              </a:buClr>
              <a:buSzPts val="1200"/>
              <a:buFont typeface="Constantia"/>
              <a:buNone/>
              <a:defRPr sz="1200" b="0" i="0" u="none">
                <a:solidFill>
                  <a:srgbClr val="404924"/>
                </a:solidFill>
                <a:latin typeface="Constantia"/>
                <a:ea typeface="Constantia"/>
                <a:cs typeface="Constantia"/>
                <a:sym typeface="Constantia"/>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76"/>
        <p:cNvGrpSpPr/>
        <p:nvPr/>
      </p:nvGrpSpPr>
      <p:grpSpPr>
        <a:xfrm>
          <a:off x="0" y="0"/>
          <a:ext cx="0" cy="0"/>
          <a:chOff x="0" y="0"/>
          <a:chExt cx="0" cy="0"/>
        </a:xfrm>
      </p:grpSpPr>
      <p:sp>
        <p:nvSpPr>
          <p:cNvPr id="77" name="Google Shape;77;p142"/>
          <p:cNvSpPr txBox="1">
            <a:spLocks noGrp="1"/>
          </p:cNvSpPr>
          <p:nvPr>
            <p:ph type="title"/>
          </p:nvPr>
        </p:nvSpPr>
        <p:spPr>
          <a:xfrm>
            <a:off x="685800" y="514352"/>
            <a:ext cx="2743200" cy="1162050"/>
          </a:xfrm>
          <a:prstGeom prst="rect">
            <a:avLst/>
          </a:prstGeom>
          <a:noFill/>
          <a:ln>
            <a:noFill/>
          </a:ln>
        </p:spPr>
        <p:txBody>
          <a:bodyPr spcFirstLastPara="1" wrap="square" lIns="0" tIns="45700" rIns="0" bIns="0" anchor="b" anchorCtr="0">
            <a:noAutofit/>
          </a:bodyPr>
          <a:lstStyle>
            <a:lvl1pPr lvl="0" algn="l">
              <a:lnSpc>
                <a:spcPct val="100000"/>
              </a:lnSpc>
              <a:spcBef>
                <a:spcPts val="0"/>
              </a:spcBef>
              <a:spcAft>
                <a:spcPts val="0"/>
              </a:spcAft>
              <a:buClr>
                <a:schemeClr val="dk2"/>
              </a:buClr>
              <a:buSzPts val="2600"/>
              <a:buFont typeface="Calibri"/>
              <a:buNone/>
              <a:defRPr sz="2600" b="0">
                <a:solidFill>
                  <a:schemeClr val="dk2"/>
                </a:solidFill>
                <a:latin typeface="Calibri"/>
                <a:ea typeface="Calibri"/>
                <a:cs typeface="Calibri"/>
                <a:sym typeface="Calibri"/>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142"/>
          <p:cNvSpPr txBox="1">
            <a:spLocks noGrp="1"/>
          </p:cNvSpPr>
          <p:nvPr>
            <p:ph type="body" idx="1"/>
          </p:nvPr>
        </p:nvSpPr>
        <p:spPr>
          <a:xfrm>
            <a:off x="685800" y="1676400"/>
            <a:ext cx="2743200" cy="4572000"/>
          </a:xfrm>
          <a:prstGeom prst="rect">
            <a:avLst/>
          </a:prstGeom>
          <a:noFill/>
          <a:ln>
            <a:noFill/>
          </a:ln>
        </p:spPr>
        <p:txBody>
          <a:bodyPr spcFirstLastPara="1" wrap="square" lIns="18275" tIns="45700" rIns="18275" bIns="45700" anchor="t" anchorCtr="0">
            <a:noAutofit/>
          </a:bodyPr>
          <a:lstStyle>
            <a:lvl1pPr marL="457200" lvl="0" indent="-228600" algn="l">
              <a:lnSpc>
                <a:spcPct val="100000"/>
              </a:lnSpc>
              <a:spcBef>
                <a:spcPts val="280"/>
              </a:spcBef>
              <a:spcAft>
                <a:spcPts val="0"/>
              </a:spcAft>
              <a:buSzPts val="1330"/>
              <a:buNone/>
              <a:defRPr sz="1400"/>
            </a:lvl1pPr>
            <a:lvl2pPr marL="914400" lvl="1" indent="-228600" algn="l">
              <a:lnSpc>
                <a:spcPct val="100000"/>
              </a:lnSpc>
              <a:spcBef>
                <a:spcPts val="240"/>
              </a:spcBef>
              <a:spcAft>
                <a:spcPts val="0"/>
              </a:spcAft>
              <a:buSzPts val="1020"/>
              <a:buNone/>
              <a:defRPr sz="1200"/>
            </a:lvl2pPr>
            <a:lvl3pPr marL="1371600" lvl="2" indent="-228600" algn="l">
              <a:lnSpc>
                <a:spcPct val="100000"/>
              </a:lnSpc>
              <a:spcBef>
                <a:spcPts val="200"/>
              </a:spcBef>
              <a:spcAft>
                <a:spcPts val="0"/>
              </a:spcAft>
              <a:buSzPts val="700"/>
              <a:buNone/>
              <a:defRPr sz="1000"/>
            </a:lvl3pPr>
            <a:lvl4pPr marL="1828800" lvl="3" indent="-228600" algn="l">
              <a:lnSpc>
                <a:spcPct val="100000"/>
              </a:lnSpc>
              <a:spcBef>
                <a:spcPts val="180"/>
              </a:spcBef>
              <a:spcAft>
                <a:spcPts val="0"/>
              </a:spcAft>
              <a:buSzPts val="585"/>
              <a:buNone/>
              <a:defRPr sz="900"/>
            </a:lvl4pPr>
            <a:lvl5pPr marL="2286000" lvl="4" indent="-228600" algn="l">
              <a:lnSpc>
                <a:spcPct val="100000"/>
              </a:lnSpc>
              <a:spcBef>
                <a:spcPts val="180"/>
              </a:spcBef>
              <a:spcAft>
                <a:spcPts val="0"/>
              </a:spcAft>
              <a:buSzPts val="585"/>
              <a:buNone/>
              <a:defRPr sz="900"/>
            </a:lvl5pPr>
            <a:lvl6pPr marL="2743200" lvl="5" indent="-320039" algn="l">
              <a:spcBef>
                <a:spcPts val="360"/>
              </a:spcBef>
              <a:spcAft>
                <a:spcPts val="0"/>
              </a:spcAft>
              <a:buSzPts val="1440"/>
              <a:buChar char="⚫"/>
              <a:defRPr/>
            </a:lvl6pPr>
            <a:lvl7pPr marL="3200400" lvl="6" indent="-320039" algn="l">
              <a:spcBef>
                <a:spcPts val="360"/>
              </a:spcBef>
              <a:spcAft>
                <a:spcPts val="0"/>
              </a:spcAft>
              <a:buSzPts val="1440"/>
              <a:buChar char="⚫"/>
              <a:defRPr/>
            </a:lvl7pPr>
            <a:lvl8pPr marL="3657600" lvl="7" indent="-342900" algn="l">
              <a:spcBef>
                <a:spcPts val="360"/>
              </a:spcBef>
              <a:spcAft>
                <a:spcPts val="0"/>
              </a:spcAft>
              <a:buSzPts val="1800"/>
              <a:buChar char="•"/>
              <a:defRPr/>
            </a:lvl8pPr>
            <a:lvl9pPr marL="4114800" lvl="8" indent="-342900" algn="l">
              <a:spcBef>
                <a:spcPts val="360"/>
              </a:spcBef>
              <a:spcAft>
                <a:spcPts val="0"/>
              </a:spcAft>
              <a:buSzPts val="1800"/>
              <a:buChar char="•"/>
              <a:defRPr/>
            </a:lvl9pPr>
          </a:lstStyle>
          <a:p>
            <a:endParaRPr/>
          </a:p>
        </p:txBody>
      </p:sp>
      <p:sp>
        <p:nvSpPr>
          <p:cNvPr id="79" name="Google Shape;79;p142"/>
          <p:cNvSpPr txBox="1">
            <a:spLocks noGrp="1"/>
          </p:cNvSpPr>
          <p:nvPr>
            <p:ph type="body" idx="2"/>
          </p:nvPr>
        </p:nvSpPr>
        <p:spPr>
          <a:xfrm>
            <a:off x="3575050" y="1676400"/>
            <a:ext cx="5111750" cy="4572000"/>
          </a:xfrm>
          <a:prstGeom prst="rect">
            <a:avLst/>
          </a:prstGeom>
          <a:noFill/>
          <a:ln>
            <a:noFill/>
          </a:ln>
        </p:spPr>
        <p:txBody>
          <a:bodyPr spcFirstLastPara="1" wrap="square" lIns="91425" tIns="0" rIns="91425" bIns="45700" anchor="t" anchorCtr="0">
            <a:noAutofit/>
          </a:bodyPr>
          <a:lstStyle>
            <a:lvl1pPr marL="457200" lvl="0" indent="-397510" algn="l">
              <a:lnSpc>
                <a:spcPct val="100000"/>
              </a:lnSpc>
              <a:spcBef>
                <a:spcPts val="560"/>
              </a:spcBef>
              <a:spcAft>
                <a:spcPts val="0"/>
              </a:spcAft>
              <a:buSzPts val="2660"/>
              <a:buChar char="⚫"/>
              <a:defRPr sz="2800"/>
            </a:lvl1pPr>
            <a:lvl2pPr marL="914400" lvl="1" indent="-368935" algn="l">
              <a:lnSpc>
                <a:spcPct val="100000"/>
              </a:lnSpc>
              <a:spcBef>
                <a:spcPts val="520"/>
              </a:spcBef>
              <a:spcAft>
                <a:spcPts val="0"/>
              </a:spcAft>
              <a:buSzPts val="2210"/>
              <a:buChar char="⚫"/>
              <a:defRPr sz="2600"/>
            </a:lvl2pPr>
            <a:lvl3pPr marL="1371600" lvl="2" indent="-335280" algn="l">
              <a:lnSpc>
                <a:spcPct val="100000"/>
              </a:lnSpc>
              <a:spcBef>
                <a:spcPts val="480"/>
              </a:spcBef>
              <a:spcAft>
                <a:spcPts val="0"/>
              </a:spcAft>
              <a:buSzPts val="1680"/>
              <a:buChar char="⚫"/>
              <a:defRPr sz="2400"/>
            </a:lvl3pPr>
            <a:lvl4pPr marL="1828800" lvl="3" indent="-311150" algn="l">
              <a:lnSpc>
                <a:spcPct val="100000"/>
              </a:lnSpc>
              <a:spcBef>
                <a:spcPts val="400"/>
              </a:spcBef>
              <a:spcAft>
                <a:spcPts val="0"/>
              </a:spcAft>
              <a:buSzPts val="1300"/>
              <a:buChar char="⚫"/>
              <a:defRPr sz="2000"/>
            </a:lvl4pPr>
            <a:lvl5pPr marL="2286000" lvl="4" indent="-302895" algn="l">
              <a:lnSpc>
                <a:spcPct val="100000"/>
              </a:lnSpc>
              <a:spcBef>
                <a:spcPts val="360"/>
              </a:spcBef>
              <a:spcAft>
                <a:spcPts val="0"/>
              </a:spcAft>
              <a:buSzPts val="1170"/>
              <a:buChar char="⚫"/>
              <a:defRPr sz="1800"/>
            </a:lvl5pPr>
            <a:lvl6pPr marL="2743200" lvl="5" indent="-320039" algn="l">
              <a:spcBef>
                <a:spcPts val="360"/>
              </a:spcBef>
              <a:spcAft>
                <a:spcPts val="0"/>
              </a:spcAft>
              <a:buSzPts val="1440"/>
              <a:buChar char="⚫"/>
              <a:defRPr/>
            </a:lvl6pPr>
            <a:lvl7pPr marL="3200400" lvl="6" indent="-320039" algn="l">
              <a:spcBef>
                <a:spcPts val="360"/>
              </a:spcBef>
              <a:spcAft>
                <a:spcPts val="0"/>
              </a:spcAft>
              <a:buSzPts val="1440"/>
              <a:buChar char="⚫"/>
              <a:defRPr/>
            </a:lvl7pPr>
            <a:lvl8pPr marL="3657600" lvl="7" indent="-342900" algn="l">
              <a:spcBef>
                <a:spcPts val="360"/>
              </a:spcBef>
              <a:spcAft>
                <a:spcPts val="0"/>
              </a:spcAft>
              <a:buSzPts val="1800"/>
              <a:buChar char="•"/>
              <a:defRPr/>
            </a:lvl8pPr>
            <a:lvl9pPr marL="4114800" lvl="8" indent="-342900" algn="l">
              <a:spcBef>
                <a:spcPts val="360"/>
              </a:spcBef>
              <a:spcAft>
                <a:spcPts val="0"/>
              </a:spcAft>
              <a:buSzPts val="1800"/>
              <a:buChar char="•"/>
              <a:defRPr/>
            </a:lvl9pPr>
          </a:lstStyle>
          <a:p>
            <a:endParaRPr/>
          </a:p>
        </p:txBody>
      </p:sp>
      <p:sp>
        <p:nvSpPr>
          <p:cNvPr id="80" name="Google Shape;80;p142"/>
          <p:cNvSpPr txBox="1">
            <a:spLocks noGrp="1"/>
          </p:cNvSpPr>
          <p:nvPr>
            <p:ph type="dt" idx="10"/>
          </p:nvPr>
        </p:nvSpPr>
        <p:spPr>
          <a:xfrm>
            <a:off x="457200" y="6356350"/>
            <a:ext cx="2133600" cy="365125"/>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Clr>
                <a:schemeClr val="dk1"/>
              </a:buClr>
              <a:buSzPts val="1800"/>
              <a:buFont typeface="Constantia"/>
              <a:buNone/>
              <a:defRPr sz="1800" b="0" i="0" u="none">
                <a:solidFill>
                  <a:schemeClr val="dk1"/>
                </a:solidFill>
                <a:latin typeface="Constantia"/>
                <a:ea typeface="Constantia"/>
                <a:cs typeface="Constantia"/>
                <a:sym typeface="Constantia"/>
              </a:defRPr>
            </a:lvl1pPr>
            <a:lvl2pPr lvl="1" algn="l">
              <a:lnSpc>
                <a:spcPct val="100000"/>
              </a:lnSpc>
              <a:spcBef>
                <a:spcPts val="0"/>
              </a:spcBef>
              <a:spcAft>
                <a:spcPts val="0"/>
              </a:spcAft>
              <a:buClr>
                <a:schemeClr val="dk1"/>
              </a:buClr>
              <a:buSzPts val="1800"/>
              <a:buFont typeface="Constantia"/>
              <a:buNone/>
              <a:defRPr sz="1800" b="0" i="0" u="none">
                <a:solidFill>
                  <a:schemeClr val="dk1"/>
                </a:solidFill>
                <a:latin typeface="Constantia"/>
                <a:ea typeface="Constantia"/>
                <a:cs typeface="Constantia"/>
                <a:sym typeface="Constantia"/>
              </a:defRPr>
            </a:lvl2pPr>
            <a:lvl3pPr lvl="2" algn="l">
              <a:lnSpc>
                <a:spcPct val="100000"/>
              </a:lnSpc>
              <a:spcBef>
                <a:spcPts val="0"/>
              </a:spcBef>
              <a:spcAft>
                <a:spcPts val="0"/>
              </a:spcAft>
              <a:buClr>
                <a:schemeClr val="dk1"/>
              </a:buClr>
              <a:buSzPts val="1800"/>
              <a:buFont typeface="Constantia"/>
              <a:buNone/>
              <a:defRPr sz="1800" b="0" i="0" u="none">
                <a:solidFill>
                  <a:schemeClr val="dk1"/>
                </a:solidFill>
                <a:latin typeface="Constantia"/>
                <a:ea typeface="Constantia"/>
                <a:cs typeface="Constantia"/>
                <a:sym typeface="Constantia"/>
              </a:defRPr>
            </a:lvl3pPr>
            <a:lvl4pPr lvl="3" algn="l">
              <a:lnSpc>
                <a:spcPct val="100000"/>
              </a:lnSpc>
              <a:spcBef>
                <a:spcPts val="0"/>
              </a:spcBef>
              <a:spcAft>
                <a:spcPts val="0"/>
              </a:spcAft>
              <a:buClr>
                <a:schemeClr val="dk1"/>
              </a:buClr>
              <a:buSzPts val="1800"/>
              <a:buFont typeface="Constantia"/>
              <a:buNone/>
              <a:defRPr sz="1800" b="0" i="0" u="none">
                <a:solidFill>
                  <a:schemeClr val="dk1"/>
                </a:solidFill>
                <a:latin typeface="Constantia"/>
                <a:ea typeface="Constantia"/>
                <a:cs typeface="Constantia"/>
                <a:sym typeface="Constantia"/>
              </a:defRPr>
            </a:lvl4pPr>
            <a:lvl5pPr lvl="4" algn="l">
              <a:lnSpc>
                <a:spcPct val="100000"/>
              </a:lnSpc>
              <a:spcBef>
                <a:spcPts val="0"/>
              </a:spcBef>
              <a:spcAft>
                <a:spcPts val="0"/>
              </a:spcAft>
              <a:buClr>
                <a:schemeClr val="dk1"/>
              </a:buClr>
              <a:buSzPts val="1800"/>
              <a:buFont typeface="Constantia"/>
              <a:buNone/>
              <a:defRPr sz="1800" b="0" i="0" u="none">
                <a:solidFill>
                  <a:schemeClr val="dk1"/>
                </a:solidFill>
                <a:latin typeface="Constantia"/>
                <a:ea typeface="Constantia"/>
                <a:cs typeface="Constantia"/>
                <a:sym typeface="Constantia"/>
              </a:defRPr>
            </a:lvl5pPr>
            <a:lvl6pPr lvl="5" algn="l">
              <a:spcBef>
                <a:spcPts val="0"/>
              </a:spcBef>
              <a:spcAft>
                <a:spcPts val="0"/>
              </a:spcAft>
              <a:buSzPts val="1400"/>
              <a:buNone/>
              <a:defRPr>
                <a:solidFill>
                  <a:schemeClr val="dk1"/>
                </a:solidFill>
                <a:latin typeface="Constantia"/>
                <a:ea typeface="Constantia"/>
                <a:cs typeface="Constantia"/>
                <a:sym typeface="Constantia"/>
              </a:defRPr>
            </a:lvl6pPr>
            <a:lvl7pPr lvl="6" algn="l">
              <a:spcBef>
                <a:spcPts val="0"/>
              </a:spcBef>
              <a:spcAft>
                <a:spcPts val="0"/>
              </a:spcAft>
              <a:buSzPts val="1400"/>
              <a:buNone/>
              <a:defRPr>
                <a:solidFill>
                  <a:schemeClr val="dk1"/>
                </a:solidFill>
                <a:latin typeface="Constantia"/>
                <a:ea typeface="Constantia"/>
                <a:cs typeface="Constantia"/>
                <a:sym typeface="Constantia"/>
              </a:defRPr>
            </a:lvl7pPr>
            <a:lvl8pPr lvl="7" algn="l">
              <a:spcBef>
                <a:spcPts val="0"/>
              </a:spcBef>
              <a:spcAft>
                <a:spcPts val="0"/>
              </a:spcAft>
              <a:buSzPts val="1400"/>
              <a:buNone/>
              <a:defRPr>
                <a:solidFill>
                  <a:schemeClr val="dk1"/>
                </a:solidFill>
                <a:latin typeface="Constantia"/>
                <a:ea typeface="Constantia"/>
                <a:cs typeface="Constantia"/>
                <a:sym typeface="Constantia"/>
              </a:defRPr>
            </a:lvl8pPr>
            <a:lvl9pPr lvl="8" algn="l">
              <a:spcBef>
                <a:spcPts val="0"/>
              </a:spcBef>
              <a:spcAft>
                <a:spcPts val="0"/>
              </a:spcAft>
              <a:buSzPts val="1400"/>
              <a:buNone/>
              <a:defRPr>
                <a:solidFill>
                  <a:schemeClr val="dk1"/>
                </a:solidFill>
                <a:latin typeface="Constantia"/>
                <a:ea typeface="Constantia"/>
                <a:cs typeface="Constantia"/>
                <a:sym typeface="Constantia"/>
              </a:defRPr>
            </a:lvl9pPr>
          </a:lstStyle>
          <a:p>
            <a:endParaRPr/>
          </a:p>
        </p:txBody>
      </p:sp>
      <p:sp>
        <p:nvSpPr>
          <p:cNvPr id="81" name="Google Shape;81;p142"/>
          <p:cNvSpPr txBox="1">
            <a:spLocks noGrp="1"/>
          </p:cNvSpPr>
          <p:nvPr>
            <p:ph type="ftr" idx="11"/>
          </p:nvPr>
        </p:nvSpPr>
        <p:spPr>
          <a:xfrm>
            <a:off x="2667000" y="6356350"/>
            <a:ext cx="3352800" cy="365125"/>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Clr>
                <a:schemeClr val="dk1"/>
              </a:buClr>
              <a:buSzPts val="1800"/>
              <a:buFont typeface="Constantia"/>
              <a:buNone/>
              <a:defRPr sz="1800" b="0" i="0" u="none">
                <a:solidFill>
                  <a:schemeClr val="dk1"/>
                </a:solidFill>
                <a:latin typeface="Constantia"/>
                <a:ea typeface="Constantia"/>
                <a:cs typeface="Constantia"/>
                <a:sym typeface="Constantia"/>
              </a:defRPr>
            </a:lvl1pPr>
            <a:lvl2pPr lvl="1" algn="l">
              <a:lnSpc>
                <a:spcPct val="100000"/>
              </a:lnSpc>
              <a:spcBef>
                <a:spcPts val="0"/>
              </a:spcBef>
              <a:spcAft>
                <a:spcPts val="0"/>
              </a:spcAft>
              <a:buClr>
                <a:schemeClr val="dk1"/>
              </a:buClr>
              <a:buSzPts val="1800"/>
              <a:buFont typeface="Constantia"/>
              <a:buNone/>
              <a:defRPr sz="1800" b="0" i="0" u="none">
                <a:solidFill>
                  <a:schemeClr val="dk1"/>
                </a:solidFill>
                <a:latin typeface="Constantia"/>
                <a:ea typeface="Constantia"/>
                <a:cs typeface="Constantia"/>
                <a:sym typeface="Constantia"/>
              </a:defRPr>
            </a:lvl2pPr>
            <a:lvl3pPr lvl="2" algn="l">
              <a:lnSpc>
                <a:spcPct val="100000"/>
              </a:lnSpc>
              <a:spcBef>
                <a:spcPts val="0"/>
              </a:spcBef>
              <a:spcAft>
                <a:spcPts val="0"/>
              </a:spcAft>
              <a:buClr>
                <a:schemeClr val="dk1"/>
              </a:buClr>
              <a:buSzPts val="1800"/>
              <a:buFont typeface="Constantia"/>
              <a:buNone/>
              <a:defRPr sz="1800" b="0" i="0" u="none">
                <a:solidFill>
                  <a:schemeClr val="dk1"/>
                </a:solidFill>
                <a:latin typeface="Constantia"/>
                <a:ea typeface="Constantia"/>
                <a:cs typeface="Constantia"/>
                <a:sym typeface="Constantia"/>
              </a:defRPr>
            </a:lvl3pPr>
            <a:lvl4pPr lvl="3" algn="l">
              <a:lnSpc>
                <a:spcPct val="100000"/>
              </a:lnSpc>
              <a:spcBef>
                <a:spcPts val="0"/>
              </a:spcBef>
              <a:spcAft>
                <a:spcPts val="0"/>
              </a:spcAft>
              <a:buClr>
                <a:schemeClr val="dk1"/>
              </a:buClr>
              <a:buSzPts val="1800"/>
              <a:buFont typeface="Constantia"/>
              <a:buNone/>
              <a:defRPr sz="1800" b="0" i="0" u="none">
                <a:solidFill>
                  <a:schemeClr val="dk1"/>
                </a:solidFill>
                <a:latin typeface="Constantia"/>
                <a:ea typeface="Constantia"/>
                <a:cs typeface="Constantia"/>
                <a:sym typeface="Constantia"/>
              </a:defRPr>
            </a:lvl4pPr>
            <a:lvl5pPr lvl="4" algn="l">
              <a:lnSpc>
                <a:spcPct val="100000"/>
              </a:lnSpc>
              <a:spcBef>
                <a:spcPts val="0"/>
              </a:spcBef>
              <a:spcAft>
                <a:spcPts val="0"/>
              </a:spcAft>
              <a:buClr>
                <a:schemeClr val="dk1"/>
              </a:buClr>
              <a:buSzPts val="1800"/>
              <a:buFont typeface="Constantia"/>
              <a:buNone/>
              <a:defRPr sz="1800" b="0" i="0" u="none">
                <a:solidFill>
                  <a:schemeClr val="dk1"/>
                </a:solidFill>
                <a:latin typeface="Constantia"/>
                <a:ea typeface="Constantia"/>
                <a:cs typeface="Constantia"/>
                <a:sym typeface="Constantia"/>
              </a:defRPr>
            </a:lvl5pPr>
            <a:lvl6pPr lvl="5" algn="l">
              <a:spcBef>
                <a:spcPts val="0"/>
              </a:spcBef>
              <a:spcAft>
                <a:spcPts val="0"/>
              </a:spcAft>
              <a:buSzPts val="1400"/>
              <a:buNone/>
              <a:defRPr>
                <a:solidFill>
                  <a:schemeClr val="dk1"/>
                </a:solidFill>
                <a:latin typeface="Constantia"/>
                <a:ea typeface="Constantia"/>
                <a:cs typeface="Constantia"/>
                <a:sym typeface="Constantia"/>
              </a:defRPr>
            </a:lvl6pPr>
            <a:lvl7pPr lvl="6" algn="l">
              <a:spcBef>
                <a:spcPts val="0"/>
              </a:spcBef>
              <a:spcAft>
                <a:spcPts val="0"/>
              </a:spcAft>
              <a:buSzPts val="1400"/>
              <a:buNone/>
              <a:defRPr>
                <a:solidFill>
                  <a:schemeClr val="dk1"/>
                </a:solidFill>
                <a:latin typeface="Constantia"/>
                <a:ea typeface="Constantia"/>
                <a:cs typeface="Constantia"/>
                <a:sym typeface="Constantia"/>
              </a:defRPr>
            </a:lvl7pPr>
            <a:lvl8pPr lvl="7" algn="l">
              <a:spcBef>
                <a:spcPts val="0"/>
              </a:spcBef>
              <a:spcAft>
                <a:spcPts val="0"/>
              </a:spcAft>
              <a:buSzPts val="1400"/>
              <a:buNone/>
              <a:defRPr>
                <a:solidFill>
                  <a:schemeClr val="dk1"/>
                </a:solidFill>
                <a:latin typeface="Constantia"/>
                <a:ea typeface="Constantia"/>
                <a:cs typeface="Constantia"/>
                <a:sym typeface="Constantia"/>
              </a:defRPr>
            </a:lvl8pPr>
            <a:lvl9pPr lvl="8" algn="l">
              <a:spcBef>
                <a:spcPts val="0"/>
              </a:spcBef>
              <a:spcAft>
                <a:spcPts val="0"/>
              </a:spcAft>
              <a:buSzPts val="1400"/>
              <a:buNone/>
              <a:defRPr>
                <a:solidFill>
                  <a:schemeClr val="dk1"/>
                </a:solidFill>
                <a:latin typeface="Constantia"/>
                <a:ea typeface="Constantia"/>
                <a:cs typeface="Constantia"/>
                <a:sym typeface="Constantia"/>
              </a:defRPr>
            </a:lvl9pPr>
          </a:lstStyle>
          <a:p>
            <a:endParaRPr/>
          </a:p>
        </p:txBody>
      </p:sp>
      <p:sp>
        <p:nvSpPr>
          <p:cNvPr id="82" name="Google Shape;82;p142"/>
          <p:cNvSpPr txBox="1">
            <a:spLocks noGrp="1"/>
          </p:cNvSpPr>
          <p:nvPr>
            <p:ph type="sldNum" idx="12"/>
          </p:nvPr>
        </p:nvSpPr>
        <p:spPr>
          <a:xfrm>
            <a:off x="7924800" y="6356350"/>
            <a:ext cx="762000" cy="365125"/>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404924"/>
              </a:buClr>
              <a:buSzPts val="1200"/>
              <a:buFont typeface="Constantia"/>
              <a:buNone/>
              <a:defRPr sz="1200" b="0" i="0" u="none">
                <a:solidFill>
                  <a:srgbClr val="404924"/>
                </a:solidFill>
                <a:latin typeface="Constantia"/>
                <a:ea typeface="Constantia"/>
                <a:cs typeface="Constantia"/>
                <a:sym typeface="Constantia"/>
              </a:defRPr>
            </a:lvl1pPr>
            <a:lvl2pPr marL="0" marR="0" lvl="1" indent="0" algn="r">
              <a:lnSpc>
                <a:spcPct val="100000"/>
              </a:lnSpc>
              <a:spcBef>
                <a:spcPts val="0"/>
              </a:spcBef>
              <a:spcAft>
                <a:spcPts val="0"/>
              </a:spcAft>
              <a:buClr>
                <a:srgbClr val="404924"/>
              </a:buClr>
              <a:buSzPts val="1200"/>
              <a:buFont typeface="Constantia"/>
              <a:buNone/>
              <a:defRPr sz="1200" b="0" i="0" u="none">
                <a:solidFill>
                  <a:srgbClr val="404924"/>
                </a:solidFill>
                <a:latin typeface="Constantia"/>
                <a:ea typeface="Constantia"/>
                <a:cs typeface="Constantia"/>
                <a:sym typeface="Constantia"/>
              </a:defRPr>
            </a:lvl2pPr>
            <a:lvl3pPr marL="0" marR="0" lvl="2" indent="0" algn="r">
              <a:lnSpc>
                <a:spcPct val="100000"/>
              </a:lnSpc>
              <a:spcBef>
                <a:spcPts val="0"/>
              </a:spcBef>
              <a:spcAft>
                <a:spcPts val="0"/>
              </a:spcAft>
              <a:buClr>
                <a:srgbClr val="404924"/>
              </a:buClr>
              <a:buSzPts val="1200"/>
              <a:buFont typeface="Constantia"/>
              <a:buNone/>
              <a:defRPr sz="1200" b="0" i="0" u="none">
                <a:solidFill>
                  <a:srgbClr val="404924"/>
                </a:solidFill>
                <a:latin typeface="Constantia"/>
                <a:ea typeface="Constantia"/>
                <a:cs typeface="Constantia"/>
                <a:sym typeface="Constantia"/>
              </a:defRPr>
            </a:lvl3pPr>
            <a:lvl4pPr marL="0" marR="0" lvl="3" indent="0" algn="r">
              <a:lnSpc>
                <a:spcPct val="100000"/>
              </a:lnSpc>
              <a:spcBef>
                <a:spcPts val="0"/>
              </a:spcBef>
              <a:spcAft>
                <a:spcPts val="0"/>
              </a:spcAft>
              <a:buClr>
                <a:srgbClr val="404924"/>
              </a:buClr>
              <a:buSzPts val="1200"/>
              <a:buFont typeface="Constantia"/>
              <a:buNone/>
              <a:defRPr sz="1200" b="0" i="0" u="none">
                <a:solidFill>
                  <a:srgbClr val="404924"/>
                </a:solidFill>
                <a:latin typeface="Constantia"/>
                <a:ea typeface="Constantia"/>
                <a:cs typeface="Constantia"/>
                <a:sym typeface="Constantia"/>
              </a:defRPr>
            </a:lvl4pPr>
            <a:lvl5pPr marL="0" marR="0" lvl="4" indent="0" algn="r">
              <a:lnSpc>
                <a:spcPct val="100000"/>
              </a:lnSpc>
              <a:spcBef>
                <a:spcPts val="0"/>
              </a:spcBef>
              <a:spcAft>
                <a:spcPts val="0"/>
              </a:spcAft>
              <a:buClr>
                <a:srgbClr val="404924"/>
              </a:buClr>
              <a:buSzPts val="1200"/>
              <a:buFont typeface="Constantia"/>
              <a:buNone/>
              <a:defRPr sz="1200" b="0" i="0" u="none">
                <a:solidFill>
                  <a:srgbClr val="404924"/>
                </a:solidFill>
                <a:latin typeface="Constantia"/>
                <a:ea typeface="Constantia"/>
                <a:cs typeface="Constantia"/>
                <a:sym typeface="Constantia"/>
              </a:defRPr>
            </a:lvl5pPr>
            <a:lvl6pPr marL="0" marR="0" lvl="5" indent="0" algn="r">
              <a:lnSpc>
                <a:spcPct val="100000"/>
              </a:lnSpc>
              <a:spcBef>
                <a:spcPts val="0"/>
              </a:spcBef>
              <a:spcAft>
                <a:spcPts val="0"/>
              </a:spcAft>
              <a:buClr>
                <a:srgbClr val="404924"/>
              </a:buClr>
              <a:buSzPts val="1200"/>
              <a:buFont typeface="Constantia"/>
              <a:buNone/>
              <a:defRPr sz="1200" b="0" i="0" u="none">
                <a:solidFill>
                  <a:srgbClr val="404924"/>
                </a:solidFill>
                <a:latin typeface="Constantia"/>
                <a:ea typeface="Constantia"/>
                <a:cs typeface="Constantia"/>
                <a:sym typeface="Constantia"/>
              </a:defRPr>
            </a:lvl6pPr>
            <a:lvl7pPr marL="0" marR="0" lvl="6" indent="0" algn="r">
              <a:lnSpc>
                <a:spcPct val="100000"/>
              </a:lnSpc>
              <a:spcBef>
                <a:spcPts val="0"/>
              </a:spcBef>
              <a:spcAft>
                <a:spcPts val="0"/>
              </a:spcAft>
              <a:buClr>
                <a:srgbClr val="404924"/>
              </a:buClr>
              <a:buSzPts val="1200"/>
              <a:buFont typeface="Constantia"/>
              <a:buNone/>
              <a:defRPr sz="1200" b="0" i="0" u="none">
                <a:solidFill>
                  <a:srgbClr val="404924"/>
                </a:solidFill>
                <a:latin typeface="Constantia"/>
                <a:ea typeface="Constantia"/>
                <a:cs typeface="Constantia"/>
                <a:sym typeface="Constantia"/>
              </a:defRPr>
            </a:lvl7pPr>
            <a:lvl8pPr marL="0" marR="0" lvl="7" indent="0" algn="r">
              <a:lnSpc>
                <a:spcPct val="100000"/>
              </a:lnSpc>
              <a:spcBef>
                <a:spcPts val="0"/>
              </a:spcBef>
              <a:spcAft>
                <a:spcPts val="0"/>
              </a:spcAft>
              <a:buClr>
                <a:srgbClr val="404924"/>
              </a:buClr>
              <a:buSzPts val="1200"/>
              <a:buFont typeface="Constantia"/>
              <a:buNone/>
              <a:defRPr sz="1200" b="0" i="0" u="none">
                <a:solidFill>
                  <a:srgbClr val="404924"/>
                </a:solidFill>
                <a:latin typeface="Constantia"/>
                <a:ea typeface="Constantia"/>
                <a:cs typeface="Constantia"/>
                <a:sym typeface="Constantia"/>
              </a:defRPr>
            </a:lvl8pPr>
            <a:lvl9pPr marL="0" marR="0" lvl="8" indent="0" algn="r">
              <a:lnSpc>
                <a:spcPct val="100000"/>
              </a:lnSpc>
              <a:spcBef>
                <a:spcPts val="0"/>
              </a:spcBef>
              <a:spcAft>
                <a:spcPts val="0"/>
              </a:spcAft>
              <a:buClr>
                <a:srgbClr val="404924"/>
              </a:buClr>
              <a:buSzPts val="1200"/>
              <a:buFont typeface="Constantia"/>
              <a:buNone/>
              <a:defRPr sz="1200" b="0" i="0" u="none">
                <a:solidFill>
                  <a:srgbClr val="404924"/>
                </a:solidFill>
                <a:latin typeface="Constantia"/>
                <a:ea typeface="Constantia"/>
                <a:cs typeface="Constantia"/>
                <a:sym typeface="Constantia"/>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83"/>
        <p:cNvGrpSpPr/>
        <p:nvPr/>
      </p:nvGrpSpPr>
      <p:grpSpPr>
        <a:xfrm>
          <a:off x="0" y="0"/>
          <a:ext cx="0" cy="0"/>
          <a:chOff x="0" y="0"/>
          <a:chExt cx="0" cy="0"/>
        </a:xfrm>
      </p:grpSpPr>
      <p:sp>
        <p:nvSpPr>
          <p:cNvPr id="84" name="Google Shape;84;p143"/>
          <p:cNvSpPr txBox="1">
            <a:spLocks noGrp="1"/>
          </p:cNvSpPr>
          <p:nvPr>
            <p:ph type="title"/>
          </p:nvPr>
        </p:nvSpPr>
        <p:spPr>
          <a:xfrm>
            <a:off x="457200" y="704850"/>
            <a:ext cx="8229600" cy="1143000"/>
          </a:xfrm>
          <a:prstGeom prst="rect">
            <a:avLst/>
          </a:prstGeom>
          <a:noFill/>
          <a:ln>
            <a:noFill/>
          </a:ln>
        </p:spPr>
        <p:txBody>
          <a:bodyPr spcFirstLastPara="1" wrap="square" lIns="0" tIns="45700" rIns="0" bIns="0" anchor="b" anchorCtr="0">
            <a:noAutofit/>
          </a:bodyPr>
          <a:lstStyle>
            <a:lvl1pPr lvl="0" algn="l">
              <a:lnSpc>
                <a:spcPct val="100000"/>
              </a:lnSpc>
              <a:spcBef>
                <a:spcPts val="0"/>
              </a:spcBef>
              <a:spcAft>
                <a:spcPts val="0"/>
              </a:spcAft>
              <a:buClr>
                <a:schemeClr val="dk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5" name="Google Shape;85;p143"/>
          <p:cNvSpPr txBox="1">
            <a:spLocks noGrp="1"/>
          </p:cNvSpPr>
          <p:nvPr>
            <p:ph type="body" idx="1"/>
          </p:nvPr>
        </p:nvSpPr>
        <p:spPr>
          <a:xfrm rot="5400000">
            <a:off x="2377281" y="15081"/>
            <a:ext cx="4389438" cy="8229600"/>
          </a:xfrm>
          <a:prstGeom prst="rect">
            <a:avLst/>
          </a:prstGeom>
          <a:noFill/>
          <a:ln>
            <a:noFill/>
          </a:ln>
        </p:spPr>
        <p:txBody>
          <a:bodyPr spcFirstLastPara="1" wrap="square" lIns="91425" tIns="45700" rIns="91425" bIns="45700" anchor="t" anchorCtr="0">
            <a:noAutofit/>
          </a:bodyPr>
          <a:lstStyle>
            <a:lvl1pPr marL="457200" lvl="0" indent="-337185" algn="l">
              <a:lnSpc>
                <a:spcPct val="100000"/>
              </a:lnSpc>
              <a:spcBef>
                <a:spcPts val="360"/>
              </a:spcBef>
              <a:spcAft>
                <a:spcPts val="0"/>
              </a:spcAft>
              <a:buSzPts val="1710"/>
              <a:buChar char="⚫"/>
              <a:defRPr/>
            </a:lvl1pPr>
            <a:lvl2pPr marL="914400" lvl="1" indent="-325755" algn="l">
              <a:lnSpc>
                <a:spcPct val="100000"/>
              </a:lnSpc>
              <a:spcBef>
                <a:spcPts val="360"/>
              </a:spcBef>
              <a:spcAft>
                <a:spcPts val="0"/>
              </a:spcAft>
              <a:buSzPts val="1530"/>
              <a:buChar char="⚫"/>
              <a:defRPr/>
            </a:lvl2pPr>
            <a:lvl3pPr marL="1371600" lvl="2" indent="-308610" algn="l">
              <a:lnSpc>
                <a:spcPct val="100000"/>
              </a:lnSpc>
              <a:spcBef>
                <a:spcPts val="360"/>
              </a:spcBef>
              <a:spcAft>
                <a:spcPts val="0"/>
              </a:spcAft>
              <a:buSzPts val="1260"/>
              <a:buChar char="⚫"/>
              <a:defRPr/>
            </a:lvl3pPr>
            <a:lvl4pPr marL="1828800" lvl="3" indent="-302894" algn="l">
              <a:lnSpc>
                <a:spcPct val="100000"/>
              </a:lnSpc>
              <a:spcBef>
                <a:spcPts val="360"/>
              </a:spcBef>
              <a:spcAft>
                <a:spcPts val="0"/>
              </a:spcAft>
              <a:buSzPts val="1170"/>
              <a:buChar char="⚫"/>
              <a:defRPr/>
            </a:lvl4pPr>
            <a:lvl5pPr marL="2286000" lvl="4" indent="-302895" algn="l">
              <a:lnSpc>
                <a:spcPct val="100000"/>
              </a:lnSpc>
              <a:spcBef>
                <a:spcPts val="360"/>
              </a:spcBef>
              <a:spcAft>
                <a:spcPts val="0"/>
              </a:spcAft>
              <a:buSzPts val="1170"/>
              <a:buChar char="⚫"/>
              <a:defRPr/>
            </a:lvl5pPr>
            <a:lvl6pPr marL="2743200" lvl="5" indent="-320039" algn="l">
              <a:spcBef>
                <a:spcPts val="360"/>
              </a:spcBef>
              <a:spcAft>
                <a:spcPts val="0"/>
              </a:spcAft>
              <a:buSzPts val="1440"/>
              <a:buChar char="⚫"/>
              <a:defRPr/>
            </a:lvl6pPr>
            <a:lvl7pPr marL="3200400" lvl="6" indent="-320039" algn="l">
              <a:spcBef>
                <a:spcPts val="360"/>
              </a:spcBef>
              <a:spcAft>
                <a:spcPts val="0"/>
              </a:spcAft>
              <a:buSzPts val="1440"/>
              <a:buChar char="⚫"/>
              <a:defRPr/>
            </a:lvl7pPr>
            <a:lvl8pPr marL="3657600" lvl="7" indent="-342900" algn="l">
              <a:spcBef>
                <a:spcPts val="360"/>
              </a:spcBef>
              <a:spcAft>
                <a:spcPts val="0"/>
              </a:spcAft>
              <a:buSzPts val="1800"/>
              <a:buChar char="•"/>
              <a:defRPr/>
            </a:lvl8pPr>
            <a:lvl9pPr marL="4114800" lvl="8" indent="-342900" algn="l">
              <a:spcBef>
                <a:spcPts val="360"/>
              </a:spcBef>
              <a:spcAft>
                <a:spcPts val="0"/>
              </a:spcAft>
              <a:buSzPts val="1800"/>
              <a:buChar char="•"/>
              <a:defRPr/>
            </a:lvl9pPr>
          </a:lstStyle>
          <a:p>
            <a:endParaRPr/>
          </a:p>
        </p:txBody>
      </p:sp>
      <p:sp>
        <p:nvSpPr>
          <p:cNvPr id="86" name="Google Shape;86;p143"/>
          <p:cNvSpPr txBox="1">
            <a:spLocks noGrp="1"/>
          </p:cNvSpPr>
          <p:nvPr>
            <p:ph type="dt" idx="10"/>
          </p:nvPr>
        </p:nvSpPr>
        <p:spPr>
          <a:xfrm>
            <a:off x="457200" y="6356350"/>
            <a:ext cx="2133600" cy="365125"/>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Clr>
                <a:schemeClr val="dk1"/>
              </a:buClr>
              <a:buSzPts val="1800"/>
              <a:buFont typeface="Constantia"/>
              <a:buNone/>
              <a:defRPr sz="1800" b="0" i="0" u="none">
                <a:solidFill>
                  <a:schemeClr val="dk1"/>
                </a:solidFill>
                <a:latin typeface="Constantia"/>
                <a:ea typeface="Constantia"/>
                <a:cs typeface="Constantia"/>
                <a:sym typeface="Constantia"/>
              </a:defRPr>
            </a:lvl1pPr>
            <a:lvl2pPr lvl="1" algn="l">
              <a:lnSpc>
                <a:spcPct val="100000"/>
              </a:lnSpc>
              <a:spcBef>
                <a:spcPts val="0"/>
              </a:spcBef>
              <a:spcAft>
                <a:spcPts val="0"/>
              </a:spcAft>
              <a:buClr>
                <a:schemeClr val="dk1"/>
              </a:buClr>
              <a:buSzPts val="1800"/>
              <a:buFont typeface="Constantia"/>
              <a:buNone/>
              <a:defRPr sz="1800" b="0" i="0" u="none">
                <a:solidFill>
                  <a:schemeClr val="dk1"/>
                </a:solidFill>
                <a:latin typeface="Constantia"/>
                <a:ea typeface="Constantia"/>
                <a:cs typeface="Constantia"/>
                <a:sym typeface="Constantia"/>
              </a:defRPr>
            </a:lvl2pPr>
            <a:lvl3pPr lvl="2" algn="l">
              <a:lnSpc>
                <a:spcPct val="100000"/>
              </a:lnSpc>
              <a:spcBef>
                <a:spcPts val="0"/>
              </a:spcBef>
              <a:spcAft>
                <a:spcPts val="0"/>
              </a:spcAft>
              <a:buClr>
                <a:schemeClr val="dk1"/>
              </a:buClr>
              <a:buSzPts val="1800"/>
              <a:buFont typeface="Constantia"/>
              <a:buNone/>
              <a:defRPr sz="1800" b="0" i="0" u="none">
                <a:solidFill>
                  <a:schemeClr val="dk1"/>
                </a:solidFill>
                <a:latin typeface="Constantia"/>
                <a:ea typeface="Constantia"/>
                <a:cs typeface="Constantia"/>
                <a:sym typeface="Constantia"/>
              </a:defRPr>
            </a:lvl3pPr>
            <a:lvl4pPr lvl="3" algn="l">
              <a:lnSpc>
                <a:spcPct val="100000"/>
              </a:lnSpc>
              <a:spcBef>
                <a:spcPts val="0"/>
              </a:spcBef>
              <a:spcAft>
                <a:spcPts val="0"/>
              </a:spcAft>
              <a:buClr>
                <a:schemeClr val="dk1"/>
              </a:buClr>
              <a:buSzPts val="1800"/>
              <a:buFont typeface="Constantia"/>
              <a:buNone/>
              <a:defRPr sz="1800" b="0" i="0" u="none">
                <a:solidFill>
                  <a:schemeClr val="dk1"/>
                </a:solidFill>
                <a:latin typeface="Constantia"/>
                <a:ea typeface="Constantia"/>
                <a:cs typeface="Constantia"/>
                <a:sym typeface="Constantia"/>
              </a:defRPr>
            </a:lvl4pPr>
            <a:lvl5pPr lvl="4" algn="l">
              <a:lnSpc>
                <a:spcPct val="100000"/>
              </a:lnSpc>
              <a:spcBef>
                <a:spcPts val="0"/>
              </a:spcBef>
              <a:spcAft>
                <a:spcPts val="0"/>
              </a:spcAft>
              <a:buClr>
                <a:schemeClr val="dk1"/>
              </a:buClr>
              <a:buSzPts val="1800"/>
              <a:buFont typeface="Constantia"/>
              <a:buNone/>
              <a:defRPr sz="1800" b="0" i="0" u="none">
                <a:solidFill>
                  <a:schemeClr val="dk1"/>
                </a:solidFill>
                <a:latin typeface="Constantia"/>
                <a:ea typeface="Constantia"/>
                <a:cs typeface="Constantia"/>
                <a:sym typeface="Constantia"/>
              </a:defRPr>
            </a:lvl5pPr>
            <a:lvl6pPr lvl="5" algn="l">
              <a:spcBef>
                <a:spcPts val="0"/>
              </a:spcBef>
              <a:spcAft>
                <a:spcPts val="0"/>
              </a:spcAft>
              <a:buSzPts val="1400"/>
              <a:buNone/>
              <a:defRPr>
                <a:solidFill>
                  <a:schemeClr val="dk1"/>
                </a:solidFill>
                <a:latin typeface="Constantia"/>
                <a:ea typeface="Constantia"/>
                <a:cs typeface="Constantia"/>
                <a:sym typeface="Constantia"/>
              </a:defRPr>
            </a:lvl6pPr>
            <a:lvl7pPr lvl="6" algn="l">
              <a:spcBef>
                <a:spcPts val="0"/>
              </a:spcBef>
              <a:spcAft>
                <a:spcPts val="0"/>
              </a:spcAft>
              <a:buSzPts val="1400"/>
              <a:buNone/>
              <a:defRPr>
                <a:solidFill>
                  <a:schemeClr val="dk1"/>
                </a:solidFill>
                <a:latin typeface="Constantia"/>
                <a:ea typeface="Constantia"/>
                <a:cs typeface="Constantia"/>
                <a:sym typeface="Constantia"/>
              </a:defRPr>
            </a:lvl7pPr>
            <a:lvl8pPr lvl="7" algn="l">
              <a:spcBef>
                <a:spcPts val="0"/>
              </a:spcBef>
              <a:spcAft>
                <a:spcPts val="0"/>
              </a:spcAft>
              <a:buSzPts val="1400"/>
              <a:buNone/>
              <a:defRPr>
                <a:solidFill>
                  <a:schemeClr val="dk1"/>
                </a:solidFill>
                <a:latin typeface="Constantia"/>
                <a:ea typeface="Constantia"/>
                <a:cs typeface="Constantia"/>
                <a:sym typeface="Constantia"/>
              </a:defRPr>
            </a:lvl8pPr>
            <a:lvl9pPr lvl="8" algn="l">
              <a:spcBef>
                <a:spcPts val="0"/>
              </a:spcBef>
              <a:spcAft>
                <a:spcPts val="0"/>
              </a:spcAft>
              <a:buSzPts val="1400"/>
              <a:buNone/>
              <a:defRPr>
                <a:solidFill>
                  <a:schemeClr val="dk1"/>
                </a:solidFill>
                <a:latin typeface="Constantia"/>
                <a:ea typeface="Constantia"/>
                <a:cs typeface="Constantia"/>
                <a:sym typeface="Constantia"/>
              </a:defRPr>
            </a:lvl9pPr>
          </a:lstStyle>
          <a:p>
            <a:endParaRPr/>
          </a:p>
        </p:txBody>
      </p:sp>
      <p:sp>
        <p:nvSpPr>
          <p:cNvPr id="87" name="Google Shape;87;p143"/>
          <p:cNvSpPr txBox="1">
            <a:spLocks noGrp="1"/>
          </p:cNvSpPr>
          <p:nvPr>
            <p:ph type="ftr" idx="11"/>
          </p:nvPr>
        </p:nvSpPr>
        <p:spPr>
          <a:xfrm>
            <a:off x="2667000" y="6356350"/>
            <a:ext cx="3352800" cy="365125"/>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Clr>
                <a:schemeClr val="dk1"/>
              </a:buClr>
              <a:buSzPts val="1800"/>
              <a:buFont typeface="Constantia"/>
              <a:buNone/>
              <a:defRPr sz="1800" b="0" i="0" u="none">
                <a:solidFill>
                  <a:schemeClr val="dk1"/>
                </a:solidFill>
                <a:latin typeface="Constantia"/>
                <a:ea typeface="Constantia"/>
                <a:cs typeface="Constantia"/>
                <a:sym typeface="Constantia"/>
              </a:defRPr>
            </a:lvl1pPr>
            <a:lvl2pPr lvl="1" algn="l">
              <a:lnSpc>
                <a:spcPct val="100000"/>
              </a:lnSpc>
              <a:spcBef>
                <a:spcPts val="0"/>
              </a:spcBef>
              <a:spcAft>
                <a:spcPts val="0"/>
              </a:spcAft>
              <a:buClr>
                <a:schemeClr val="dk1"/>
              </a:buClr>
              <a:buSzPts val="1800"/>
              <a:buFont typeface="Constantia"/>
              <a:buNone/>
              <a:defRPr sz="1800" b="0" i="0" u="none">
                <a:solidFill>
                  <a:schemeClr val="dk1"/>
                </a:solidFill>
                <a:latin typeface="Constantia"/>
                <a:ea typeface="Constantia"/>
                <a:cs typeface="Constantia"/>
                <a:sym typeface="Constantia"/>
              </a:defRPr>
            </a:lvl2pPr>
            <a:lvl3pPr lvl="2" algn="l">
              <a:lnSpc>
                <a:spcPct val="100000"/>
              </a:lnSpc>
              <a:spcBef>
                <a:spcPts val="0"/>
              </a:spcBef>
              <a:spcAft>
                <a:spcPts val="0"/>
              </a:spcAft>
              <a:buClr>
                <a:schemeClr val="dk1"/>
              </a:buClr>
              <a:buSzPts val="1800"/>
              <a:buFont typeface="Constantia"/>
              <a:buNone/>
              <a:defRPr sz="1800" b="0" i="0" u="none">
                <a:solidFill>
                  <a:schemeClr val="dk1"/>
                </a:solidFill>
                <a:latin typeface="Constantia"/>
                <a:ea typeface="Constantia"/>
                <a:cs typeface="Constantia"/>
                <a:sym typeface="Constantia"/>
              </a:defRPr>
            </a:lvl3pPr>
            <a:lvl4pPr lvl="3" algn="l">
              <a:lnSpc>
                <a:spcPct val="100000"/>
              </a:lnSpc>
              <a:spcBef>
                <a:spcPts val="0"/>
              </a:spcBef>
              <a:spcAft>
                <a:spcPts val="0"/>
              </a:spcAft>
              <a:buClr>
                <a:schemeClr val="dk1"/>
              </a:buClr>
              <a:buSzPts val="1800"/>
              <a:buFont typeface="Constantia"/>
              <a:buNone/>
              <a:defRPr sz="1800" b="0" i="0" u="none">
                <a:solidFill>
                  <a:schemeClr val="dk1"/>
                </a:solidFill>
                <a:latin typeface="Constantia"/>
                <a:ea typeface="Constantia"/>
                <a:cs typeface="Constantia"/>
                <a:sym typeface="Constantia"/>
              </a:defRPr>
            </a:lvl4pPr>
            <a:lvl5pPr lvl="4" algn="l">
              <a:lnSpc>
                <a:spcPct val="100000"/>
              </a:lnSpc>
              <a:spcBef>
                <a:spcPts val="0"/>
              </a:spcBef>
              <a:spcAft>
                <a:spcPts val="0"/>
              </a:spcAft>
              <a:buClr>
                <a:schemeClr val="dk1"/>
              </a:buClr>
              <a:buSzPts val="1800"/>
              <a:buFont typeface="Constantia"/>
              <a:buNone/>
              <a:defRPr sz="1800" b="0" i="0" u="none">
                <a:solidFill>
                  <a:schemeClr val="dk1"/>
                </a:solidFill>
                <a:latin typeface="Constantia"/>
                <a:ea typeface="Constantia"/>
                <a:cs typeface="Constantia"/>
                <a:sym typeface="Constantia"/>
              </a:defRPr>
            </a:lvl5pPr>
            <a:lvl6pPr lvl="5" algn="l">
              <a:spcBef>
                <a:spcPts val="0"/>
              </a:spcBef>
              <a:spcAft>
                <a:spcPts val="0"/>
              </a:spcAft>
              <a:buSzPts val="1400"/>
              <a:buNone/>
              <a:defRPr>
                <a:solidFill>
                  <a:schemeClr val="dk1"/>
                </a:solidFill>
                <a:latin typeface="Constantia"/>
                <a:ea typeface="Constantia"/>
                <a:cs typeface="Constantia"/>
                <a:sym typeface="Constantia"/>
              </a:defRPr>
            </a:lvl6pPr>
            <a:lvl7pPr lvl="6" algn="l">
              <a:spcBef>
                <a:spcPts val="0"/>
              </a:spcBef>
              <a:spcAft>
                <a:spcPts val="0"/>
              </a:spcAft>
              <a:buSzPts val="1400"/>
              <a:buNone/>
              <a:defRPr>
                <a:solidFill>
                  <a:schemeClr val="dk1"/>
                </a:solidFill>
                <a:latin typeface="Constantia"/>
                <a:ea typeface="Constantia"/>
                <a:cs typeface="Constantia"/>
                <a:sym typeface="Constantia"/>
              </a:defRPr>
            </a:lvl7pPr>
            <a:lvl8pPr lvl="7" algn="l">
              <a:spcBef>
                <a:spcPts val="0"/>
              </a:spcBef>
              <a:spcAft>
                <a:spcPts val="0"/>
              </a:spcAft>
              <a:buSzPts val="1400"/>
              <a:buNone/>
              <a:defRPr>
                <a:solidFill>
                  <a:schemeClr val="dk1"/>
                </a:solidFill>
                <a:latin typeface="Constantia"/>
                <a:ea typeface="Constantia"/>
                <a:cs typeface="Constantia"/>
                <a:sym typeface="Constantia"/>
              </a:defRPr>
            </a:lvl8pPr>
            <a:lvl9pPr lvl="8" algn="l">
              <a:spcBef>
                <a:spcPts val="0"/>
              </a:spcBef>
              <a:spcAft>
                <a:spcPts val="0"/>
              </a:spcAft>
              <a:buSzPts val="1400"/>
              <a:buNone/>
              <a:defRPr>
                <a:solidFill>
                  <a:schemeClr val="dk1"/>
                </a:solidFill>
                <a:latin typeface="Constantia"/>
                <a:ea typeface="Constantia"/>
                <a:cs typeface="Constantia"/>
                <a:sym typeface="Constantia"/>
              </a:defRPr>
            </a:lvl9pPr>
          </a:lstStyle>
          <a:p>
            <a:endParaRPr/>
          </a:p>
        </p:txBody>
      </p:sp>
      <p:sp>
        <p:nvSpPr>
          <p:cNvPr id="88" name="Google Shape;88;p143"/>
          <p:cNvSpPr txBox="1">
            <a:spLocks noGrp="1"/>
          </p:cNvSpPr>
          <p:nvPr>
            <p:ph type="sldNum" idx="12"/>
          </p:nvPr>
        </p:nvSpPr>
        <p:spPr>
          <a:xfrm>
            <a:off x="7924800" y="6356350"/>
            <a:ext cx="762000" cy="365125"/>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404924"/>
              </a:buClr>
              <a:buSzPts val="1200"/>
              <a:buFont typeface="Constantia"/>
              <a:buNone/>
              <a:defRPr sz="1200" b="0" i="0" u="none">
                <a:solidFill>
                  <a:srgbClr val="404924"/>
                </a:solidFill>
                <a:latin typeface="Constantia"/>
                <a:ea typeface="Constantia"/>
                <a:cs typeface="Constantia"/>
                <a:sym typeface="Constantia"/>
              </a:defRPr>
            </a:lvl1pPr>
            <a:lvl2pPr marL="0" marR="0" lvl="1" indent="0" algn="r">
              <a:lnSpc>
                <a:spcPct val="100000"/>
              </a:lnSpc>
              <a:spcBef>
                <a:spcPts val="0"/>
              </a:spcBef>
              <a:spcAft>
                <a:spcPts val="0"/>
              </a:spcAft>
              <a:buClr>
                <a:srgbClr val="404924"/>
              </a:buClr>
              <a:buSzPts val="1200"/>
              <a:buFont typeface="Constantia"/>
              <a:buNone/>
              <a:defRPr sz="1200" b="0" i="0" u="none">
                <a:solidFill>
                  <a:srgbClr val="404924"/>
                </a:solidFill>
                <a:latin typeface="Constantia"/>
                <a:ea typeface="Constantia"/>
                <a:cs typeface="Constantia"/>
                <a:sym typeface="Constantia"/>
              </a:defRPr>
            </a:lvl2pPr>
            <a:lvl3pPr marL="0" marR="0" lvl="2" indent="0" algn="r">
              <a:lnSpc>
                <a:spcPct val="100000"/>
              </a:lnSpc>
              <a:spcBef>
                <a:spcPts val="0"/>
              </a:spcBef>
              <a:spcAft>
                <a:spcPts val="0"/>
              </a:spcAft>
              <a:buClr>
                <a:srgbClr val="404924"/>
              </a:buClr>
              <a:buSzPts val="1200"/>
              <a:buFont typeface="Constantia"/>
              <a:buNone/>
              <a:defRPr sz="1200" b="0" i="0" u="none">
                <a:solidFill>
                  <a:srgbClr val="404924"/>
                </a:solidFill>
                <a:latin typeface="Constantia"/>
                <a:ea typeface="Constantia"/>
                <a:cs typeface="Constantia"/>
                <a:sym typeface="Constantia"/>
              </a:defRPr>
            </a:lvl3pPr>
            <a:lvl4pPr marL="0" marR="0" lvl="3" indent="0" algn="r">
              <a:lnSpc>
                <a:spcPct val="100000"/>
              </a:lnSpc>
              <a:spcBef>
                <a:spcPts val="0"/>
              </a:spcBef>
              <a:spcAft>
                <a:spcPts val="0"/>
              </a:spcAft>
              <a:buClr>
                <a:srgbClr val="404924"/>
              </a:buClr>
              <a:buSzPts val="1200"/>
              <a:buFont typeface="Constantia"/>
              <a:buNone/>
              <a:defRPr sz="1200" b="0" i="0" u="none">
                <a:solidFill>
                  <a:srgbClr val="404924"/>
                </a:solidFill>
                <a:latin typeface="Constantia"/>
                <a:ea typeface="Constantia"/>
                <a:cs typeface="Constantia"/>
                <a:sym typeface="Constantia"/>
              </a:defRPr>
            </a:lvl4pPr>
            <a:lvl5pPr marL="0" marR="0" lvl="4" indent="0" algn="r">
              <a:lnSpc>
                <a:spcPct val="100000"/>
              </a:lnSpc>
              <a:spcBef>
                <a:spcPts val="0"/>
              </a:spcBef>
              <a:spcAft>
                <a:spcPts val="0"/>
              </a:spcAft>
              <a:buClr>
                <a:srgbClr val="404924"/>
              </a:buClr>
              <a:buSzPts val="1200"/>
              <a:buFont typeface="Constantia"/>
              <a:buNone/>
              <a:defRPr sz="1200" b="0" i="0" u="none">
                <a:solidFill>
                  <a:srgbClr val="404924"/>
                </a:solidFill>
                <a:latin typeface="Constantia"/>
                <a:ea typeface="Constantia"/>
                <a:cs typeface="Constantia"/>
                <a:sym typeface="Constantia"/>
              </a:defRPr>
            </a:lvl5pPr>
            <a:lvl6pPr marL="0" marR="0" lvl="5" indent="0" algn="r">
              <a:lnSpc>
                <a:spcPct val="100000"/>
              </a:lnSpc>
              <a:spcBef>
                <a:spcPts val="0"/>
              </a:spcBef>
              <a:spcAft>
                <a:spcPts val="0"/>
              </a:spcAft>
              <a:buClr>
                <a:srgbClr val="404924"/>
              </a:buClr>
              <a:buSzPts val="1200"/>
              <a:buFont typeface="Constantia"/>
              <a:buNone/>
              <a:defRPr sz="1200" b="0" i="0" u="none">
                <a:solidFill>
                  <a:srgbClr val="404924"/>
                </a:solidFill>
                <a:latin typeface="Constantia"/>
                <a:ea typeface="Constantia"/>
                <a:cs typeface="Constantia"/>
                <a:sym typeface="Constantia"/>
              </a:defRPr>
            </a:lvl6pPr>
            <a:lvl7pPr marL="0" marR="0" lvl="6" indent="0" algn="r">
              <a:lnSpc>
                <a:spcPct val="100000"/>
              </a:lnSpc>
              <a:spcBef>
                <a:spcPts val="0"/>
              </a:spcBef>
              <a:spcAft>
                <a:spcPts val="0"/>
              </a:spcAft>
              <a:buClr>
                <a:srgbClr val="404924"/>
              </a:buClr>
              <a:buSzPts val="1200"/>
              <a:buFont typeface="Constantia"/>
              <a:buNone/>
              <a:defRPr sz="1200" b="0" i="0" u="none">
                <a:solidFill>
                  <a:srgbClr val="404924"/>
                </a:solidFill>
                <a:latin typeface="Constantia"/>
                <a:ea typeface="Constantia"/>
                <a:cs typeface="Constantia"/>
                <a:sym typeface="Constantia"/>
              </a:defRPr>
            </a:lvl7pPr>
            <a:lvl8pPr marL="0" marR="0" lvl="7" indent="0" algn="r">
              <a:lnSpc>
                <a:spcPct val="100000"/>
              </a:lnSpc>
              <a:spcBef>
                <a:spcPts val="0"/>
              </a:spcBef>
              <a:spcAft>
                <a:spcPts val="0"/>
              </a:spcAft>
              <a:buClr>
                <a:srgbClr val="404924"/>
              </a:buClr>
              <a:buSzPts val="1200"/>
              <a:buFont typeface="Constantia"/>
              <a:buNone/>
              <a:defRPr sz="1200" b="0" i="0" u="none">
                <a:solidFill>
                  <a:srgbClr val="404924"/>
                </a:solidFill>
                <a:latin typeface="Constantia"/>
                <a:ea typeface="Constantia"/>
                <a:cs typeface="Constantia"/>
                <a:sym typeface="Constantia"/>
              </a:defRPr>
            </a:lvl8pPr>
            <a:lvl9pPr marL="0" marR="0" lvl="8" indent="0" algn="r">
              <a:lnSpc>
                <a:spcPct val="100000"/>
              </a:lnSpc>
              <a:spcBef>
                <a:spcPts val="0"/>
              </a:spcBef>
              <a:spcAft>
                <a:spcPts val="0"/>
              </a:spcAft>
              <a:buClr>
                <a:srgbClr val="404924"/>
              </a:buClr>
              <a:buSzPts val="1200"/>
              <a:buFont typeface="Constantia"/>
              <a:buNone/>
              <a:defRPr sz="1200" b="0" i="0" u="none">
                <a:solidFill>
                  <a:srgbClr val="404924"/>
                </a:solidFill>
                <a:latin typeface="Constantia"/>
                <a:ea typeface="Constantia"/>
                <a:cs typeface="Constantia"/>
                <a:sym typeface="Constantia"/>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9"/>
        <p:cNvGrpSpPr/>
        <p:nvPr/>
      </p:nvGrpSpPr>
      <p:grpSpPr>
        <a:xfrm>
          <a:off x="0" y="0"/>
          <a:ext cx="0" cy="0"/>
          <a:chOff x="0" y="0"/>
          <a:chExt cx="0" cy="0"/>
        </a:xfrm>
      </p:grpSpPr>
      <p:sp>
        <p:nvSpPr>
          <p:cNvPr id="90" name="Google Shape;90;p144"/>
          <p:cNvSpPr txBox="1">
            <a:spLocks noGrp="1"/>
          </p:cNvSpPr>
          <p:nvPr>
            <p:ph type="title"/>
          </p:nvPr>
        </p:nvSpPr>
        <p:spPr>
          <a:xfrm rot="5400000">
            <a:off x="5052218" y="2491583"/>
            <a:ext cx="5211763" cy="2057400"/>
          </a:xfrm>
          <a:prstGeom prst="rect">
            <a:avLst/>
          </a:prstGeom>
          <a:noFill/>
          <a:ln>
            <a:noFill/>
          </a:ln>
        </p:spPr>
        <p:txBody>
          <a:bodyPr spcFirstLastPara="1" wrap="square" lIns="0" tIns="45700" rIns="0" bIns="0" anchor="b" anchorCtr="0">
            <a:noAutofit/>
          </a:bodyPr>
          <a:lstStyle>
            <a:lvl1pPr lvl="0" algn="l">
              <a:lnSpc>
                <a:spcPct val="100000"/>
              </a:lnSpc>
              <a:spcBef>
                <a:spcPts val="0"/>
              </a:spcBef>
              <a:spcAft>
                <a:spcPts val="0"/>
              </a:spcAft>
              <a:buClr>
                <a:schemeClr val="dk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1" name="Google Shape;91;p144"/>
          <p:cNvSpPr txBox="1">
            <a:spLocks noGrp="1"/>
          </p:cNvSpPr>
          <p:nvPr>
            <p:ph type="body" idx="1"/>
          </p:nvPr>
        </p:nvSpPr>
        <p:spPr>
          <a:xfrm rot="5400000">
            <a:off x="861219" y="510383"/>
            <a:ext cx="5211763" cy="6019800"/>
          </a:xfrm>
          <a:prstGeom prst="rect">
            <a:avLst/>
          </a:prstGeom>
          <a:noFill/>
          <a:ln>
            <a:noFill/>
          </a:ln>
        </p:spPr>
        <p:txBody>
          <a:bodyPr spcFirstLastPara="1" wrap="square" lIns="91425" tIns="45700" rIns="91425" bIns="45700" anchor="t" anchorCtr="0">
            <a:noAutofit/>
          </a:bodyPr>
          <a:lstStyle>
            <a:lvl1pPr marL="457200" lvl="0" indent="-337185" algn="l">
              <a:lnSpc>
                <a:spcPct val="100000"/>
              </a:lnSpc>
              <a:spcBef>
                <a:spcPts val="360"/>
              </a:spcBef>
              <a:spcAft>
                <a:spcPts val="0"/>
              </a:spcAft>
              <a:buSzPts val="1710"/>
              <a:buChar char="⚫"/>
              <a:defRPr/>
            </a:lvl1pPr>
            <a:lvl2pPr marL="914400" lvl="1" indent="-325755" algn="l">
              <a:lnSpc>
                <a:spcPct val="100000"/>
              </a:lnSpc>
              <a:spcBef>
                <a:spcPts val="360"/>
              </a:spcBef>
              <a:spcAft>
                <a:spcPts val="0"/>
              </a:spcAft>
              <a:buSzPts val="1530"/>
              <a:buChar char="⚫"/>
              <a:defRPr/>
            </a:lvl2pPr>
            <a:lvl3pPr marL="1371600" lvl="2" indent="-308610" algn="l">
              <a:lnSpc>
                <a:spcPct val="100000"/>
              </a:lnSpc>
              <a:spcBef>
                <a:spcPts val="360"/>
              </a:spcBef>
              <a:spcAft>
                <a:spcPts val="0"/>
              </a:spcAft>
              <a:buSzPts val="1260"/>
              <a:buChar char="⚫"/>
              <a:defRPr/>
            </a:lvl3pPr>
            <a:lvl4pPr marL="1828800" lvl="3" indent="-302894" algn="l">
              <a:lnSpc>
                <a:spcPct val="100000"/>
              </a:lnSpc>
              <a:spcBef>
                <a:spcPts val="360"/>
              </a:spcBef>
              <a:spcAft>
                <a:spcPts val="0"/>
              </a:spcAft>
              <a:buSzPts val="1170"/>
              <a:buChar char="⚫"/>
              <a:defRPr/>
            </a:lvl4pPr>
            <a:lvl5pPr marL="2286000" lvl="4" indent="-302895" algn="l">
              <a:lnSpc>
                <a:spcPct val="100000"/>
              </a:lnSpc>
              <a:spcBef>
                <a:spcPts val="360"/>
              </a:spcBef>
              <a:spcAft>
                <a:spcPts val="0"/>
              </a:spcAft>
              <a:buSzPts val="1170"/>
              <a:buChar char="⚫"/>
              <a:defRPr/>
            </a:lvl5pPr>
            <a:lvl6pPr marL="2743200" lvl="5" indent="-320039" algn="l">
              <a:spcBef>
                <a:spcPts val="360"/>
              </a:spcBef>
              <a:spcAft>
                <a:spcPts val="0"/>
              </a:spcAft>
              <a:buSzPts val="1440"/>
              <a:buChar char="⚫"/>
              <a:defRPr/>
            </a:lvl6pPr>
            <a:lvl7pPr marL="3200400" lvl="6" indent="-320039" algn="l">
              <a:spcBef>
                <a:spcPts val="360"/>
              </a:spcBef>
              <a:spcAft>
                <a:spcPts val="0"/>
              </a:spcAft>
              <a:buSzPts val="1440"/>
              <a:buChar char="⚫"/>
              <a:defRPr/>
            </a:lvl7pPr>
            <a:lvl8pPr marL="3657600" lvl="7" indent="-342900" algn="l">
              <a:spcBef>
                <a:spcPts val="360"/>
              </a:spcBef>
              <a:spcAft>
                <a:spcPts val="0"/>
              </a:spcAft>
              <a:buSzPts val="1800"/>
              <a:buChar char="•"/>
              <a:defRPr/>
            </a:lvl8pPr>
            <a:lvl9pPr marL="4114800" lvl="8" indent="-342900" algn="l">
              <a:spcBef>
                <a:spcPts val="360"/>
              </a:spcBef>
              <a:spcAft>
                <a:spcPts val="0"/>
              </a:spcAft>
              <a:buSzPts val="1800"/>
              <a:buChar char="•"/>
              <a:defRPr/>
            </a:lvl9pPr>
          </a:lstStyle>
          <a:p>
            <a:endParaRPr/>
          </a:p>
        </p:txBody>
      </p:sp>
      <p:sp>
        <p:nvSpPr>
          <p:cNvPr id="92" name="Google Shape;92;p144"/>
          <p:cNvSpPr txBox="1">
            <a:spLocks noGrp="1"/>
          </p:cNvSpPr>
          <p:nvPr>
            <p:ph type="dt" idx="10"/>
          </p:nvPr>
        </p:nvSpPr>
        <p:spPr>
          <a:xfrm>
            <a:off x="457200" y="6356350"/>
            <a:ext cx="2133600" cy="365125"/>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Clr>
                <a:schemeClr val="dk1"/>
              </a:buClr>
              <a:buSzPts val="1800"/>
              <a:buFont typeface="Constantia"/>
              <a:buNone/>
              <a:defRPr sz="1800" b="0" i="0" u="none">
                <a:solidFill>
                  <a:schemeClr val="dk1"/>
                </a:solidFill>
                <a:latin typeface="Constantia"/>
                <a:ea typeface="Constantia"/>
                <a:cs typeface="Constantia"/>
                <a:sym typeface="Constantia"/>
              </a:defRPr>
            </a:lvl1pPr>
            <a:lvl2pPr lvl="1" algn="l">
              <a:lnSpc>
                <a:spcPct val="100000"/>
              </a:lnSpc>
              <a:spcBef>
                <a:spcPts val="0"/>
              </a:spcBef>
              <a:spcAft>
                <a:spcPts val="0"/>
              </a:spcAft>
              <a:buClr>
                <a:schemeClr val="dk1"/>
              </a:buClr>
              <a:buSzPts val="1800"/>
              <a:buFont typeface="Constantia"/>
              <a:buNone/>
              <a:defRPr sz="1800" b="0" i="0" u="none">
                <a:solidFill>
                  <a:schemeClr val="dk1"/>
                </a:solidFill>
                <a:latin typeface="Constantia"/>
                <a:ea typeface="Constantia"/>
                <a:cs typeface="Constantia"/>
                <a:sym typeface="Constantia"/>
              </a:defRPr>
            </a:lvl2pPr>
            <a:lvl3pPr lvl="2" algn="l">
              <a:lnSpc>
                <a:spcPct val="100000"/>
              </a:lnSpc>
              <a:spcBef>
                <a:spcPts val="0"/>
              </a:spcBef>
              <a:spcAft>
                <a:spcPts val="0"/>
              </a:spcAft>
              <a:buClr>
                <a:schemeClr val="dk1"/>
              </a:buClr>
              <a:buSzPts val="1800"/>
              <a:buFont typeface="Constantia"/>
              <a:buNone/>
              <a:defRPr sz="1800" b="0" i="0" u="none">
                <a:solidFill>
                  <a:schemeClr val="dk1"/>
                </a:solidFill>
                <a:latin typeface="Constantia"/>
                <a:ea typeface="Constantia"/>
                <a:cs typeface="Constantia"/>
                <a:sym typeface="Constantia"/>
              </a:defRPr>
            </a:lvl3pPr>
            <a:lvl4pPr lvl="3" algn="l">
              <a:lnSpc>
                <a:spcPct val="100000"/>
              </a:lnSpc>
              <a:spcBef>
                <a:spcPts val="0"/>
              </a:spcBef>
              <a:spcAft>
                <a:spcPts val="0"/>
              </a:spcAft>
              <a:buClr>
                <a:schemeClr val="dk1"/>
              </a:buClr>
              <a:buSzPts val="1800"/>
              <a:buFont typeface="Constantia"/>
              <a:buNone/>
              <a:defRPr sz="1800" b="0" i="0" u="none">
                <a:solidFill>
                  <a:schemeClr val="dk1"/>
                </a:solidFill>
                <a:latin typeface="Constantia"/>
                <a:ea typeface="Constantia"/>
                <a:cs typeface="Constantia"/>
                <a:sym typeface="Constantia"/>
              </a:defRPr>
            </a:lvl4pPr>
            <a:lvl5pPr lvl="4" algn="l">
              <a:lnSpc>
                <a:spcPct val="100000"/>
              </a:lnSpc>
              <a:spcBef>
                <a:spcPts val="0"/>
              </a:spcBef>
              <a:spcAft>
                <a:spcPts val="0"/>
              </a:spcAft>
              <a:buClr>
                <a:schemeClr val="dk1"/>
              </a:buClr>
              <a:buSzPts val="1800"/>
              <a:buFont typeface="Constantia"/>
              <a:buNone/>
              <a:defRPr sz="1800" b="0" i="0" u="none">
                <a:solidFill>
                  <a:schemeClr val="dk1"/>
                </a:solidFill>
                <a:latin typeface="Constantia"/>
                <a:ea typeface="Constantia"/>
                <a:cs typeface="Constantia"/>
                <a:sym typeface="Constantia"/>
              </a:defRPr>
            </a:lvl5pPr>
            <a:lvl6pPr lvl="5" algn="l">
              <a:spcBef>
                <a:spcPts val="0"/>
              </a:spcBef>
              <a:spcAft>
                <a:spcPts val="0"/>
              </a:spcAft>
              <a:buSzPts val="1400"/>
              <a:buNone/>
              <a:defRPr>
                <a:solidFill>
                  <a:schemeClr val="dk1"/>
                </a:solidFill>
                <a:latin typeface="Constantia"/>
                <a:ea typeface="Constantia"/>
                <a:cs typeface="Constantia"/>
                <a:sym typeface="Constantia"/>
              </a:defRPr>
            </a:lvl6pPr>
            <a:lvl7pPr lvl="6" algn="l">
              <a:spcBef>
                <a:spcPts val="0"/>
              </a:spcBef>
              <a:spcAft>
                <a:spcPts val="0"/>
              </a:spcAft>
              <a:buSzPts val="1400"/>
              <a:buNone/>
              <a:defRPr>
                <a:solidFill>
                  <a:schemeClr val="dk1"/>
                </a:solidFill>
                <a:latin typeface="Constantia"/>
                <a:ea typeface="Constantia"/>
                <a:cs typeface="Constantia"/>
                <a:sym typeface="Constantia"/>
              </a:defRPr>
            </a:lvl7pPr>
            <a:lvl8pPr lvl="7" algn="l">
              <a:spcBef>
                <a:spcPts val="0"/>
              </a:spcBef>
              <a:spcAft>
                <a:spcPts val="0"/>
              </a:spcAft>
              <a:buSzPts val="1400"/>
              <a:buNone/>
              <a:defRPr>
                <a:solidFill>
                  <a:schemeClr val="dk1"/>
                </a:solidFill>
                <a:latin typeface="Constantia"/>
                <a:ea typeface="Constantia"/>
                <a:cs typeface="Constantia"/>
                <a:sym typeface="Constantia"/>
              </a:defRPr>
            </a:lvl8pPr>
            <a:lvl9pPr lvl="8" algn="l">
              <a:spcBef>
                <a:spcPts val="0"/>
              </a:spcBef>
              <a:spcAft>
                <a:spcPts val="0"/>
              </a:spcAft>
              <a:buSzPts val="1400"/>
              <a:buNone/>
              <a:defRPr>
                <a:solidFill>
                  <a:schemeClr val="dk1"/>
                </a:solidFill>
                <a:latin typeface="Constantia"/>
                <a:ea typeface="Constantia"/>
                <a:cs typeface="Constantia"/>
                <a:sym typeface="Constantia"/>
              </a:defRPr>
            </a:lvl9pPr>
          </a:lstStyle>
          <a:p>
            <a:endParaRPr/>
          </a:p>
        </p:txBody>
      </p:sp>
      <p:sp>
        <p:nvSpPr>
          <p:cNvPr id="93" name="Google Shape;93;p144"/>
          <p:cNvSpPr txBox="1">
            <a:spLocks noGrp="1"/>
          </p:cNvSpPr>
          <p:nvPr>
            <p:ph type="ftr" idx="11"/>
          </p:nvPr>
        </p:nvSpPr>
        <p:spPr>
          <a:xfrm>
            <a:off x="2667000" y="6356350"/>
            <a:ext cx="3352800" cy="365125"/>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Clr>
                <a:schemeClr val="dk1"/>
              </a:buClr>
              <a:buSzPts val="1800"/>
              <a:buFont typeface="Constantia"/>
              <a:buNone/>
              <a:defRPr sz="1800" b="0" i="0" u="none">
                <a:solidFill>
                  <a:schemeClr val="dk1"/>
                </a:solidFill>
                <a:latin typeface="Constantia"/>
                <a:ea typeface="Constantia"/>
                <a:cs typeface="Constantia"/>
                <a:sym typeface="Constantia"/>
              </a:defRPr>
            </a:lvl1pPr>
            <a:lvl2pPr lvl="1" algn="l">
              <a:lnSpc>
                <a:spcPct val="100000"/>
              </a:lnSpc>
              <a:spcBef>
                <a:spcPts val="0"/>
              </a:spcBef>
              <a:spcAft>
                <a:spcPts val="0"/>
              </a:spcAft>
              <a:buClr>
                <a:schemeClr val="dk1"/>
              </a:buClr>
              <a:buSzPts val="1800"/>
              <a:buFont typeface="Constantia"/>
              <a:buNone/>
              <a:defRPr sz="1800" b="0" i="0" u="none">
                <a:solidFill>
                  <a:schemeClr val="dk1"/>
                </a:solidFill>
                <a:latin typeface="Constantia"/>
                <a:ea typeface="Constantia"/>
                <a:cs typeface="Constantia"/>
                <a:sym typeface="Constantia"/>
              </a:defRPr>
            </a:lvl2pPr>
            <a:lvl3pPr lvl="2" algn="l">
              <a:lnSpc>
                <a:spcPct val="100000"/>
              </a:lnSpc>
              <a:spcBef>
                <a:spcPts val="0"/>
              </a:spcBef>
              <a:spcAft>
                <a:spcPts val="0"/>
              </a:spcAft>
              <a:buClr>
                <a:schemeClr val="dk1"/>
              </a:buClr>
              <a:buSzPts val="1800"/>
              <a:buFont typeface="Constantia"/>
              <a:buNone/>
              <a:defRPr sz="1800" b="0" i="0" u="none">
                <a:solidFill>
                  <a:schemeClr val="dk1"/>
                </a:solidFill>
                <a:latin typeface="Constantia"/>
                <a:ea typeface="Constantia"/>
                <a:cs typeface="Constantia"/>
                <a:sym typeface="Constantia"/>
              </a:defRPr>
            </a:lvl3pPr>
            <a:lvl4pPr lvl="3" algn="l">
              <a:lnSpc>
                <a:spcPct val="100000"/>
              </a:lnSpc>
              <a:spcBef>
                <a:spcPts val="0"/>
              </a:spcBef>
              <a:spcAft>
                <a:spcPts val="0"/>
              </a:spcAft>
              <a:buClr>
                <a:schemeClr val="dk1"/>
              </a:buClr>
              <a:buSzPts val="1800"/>
              <a:buFont typeface="Constantia"/>
              <a:buNone/>
              <a:defRPr sz="1800" b="0" i="0" u="none">
                <a:solidFill>
                  <a:schemeClr val="dk1"/>
                </a:solidFill>
                <a:latin typeface="Constantia"/>
                <a:ea typeface="Constantia"/>
                <a:cs typeface="Constantia"/>
                <a:sym typeface="Constantia"/>
              </a:defRPr>
            </a:lvl4pPr>
            <a:lvl5pPr lvl="4" algn="l">
              <a:lnSpc>
                <a:spcPct val="100000"/>
              </a:lnSpc>
              <a:spcBef>
                <a:spcPts val="0"/>
              </a:spcBef>
              <a:spcAft>
                <a:spcPts val="0"/>
              </a:spcAft>
              <a:buClr>
                <a:schemeClr val="dk1"/>
              </a:buClr>
              <a:buSzPts val="1800"/>
              <a:buFont typeface="Constantia"/>
              <a:buNone/>
              <a:defRPr sz="1800" b="0" i="0" u="none">
                <a:solidFill>
                  <a:schemeClr val="dk1"/>
                </a:solidFill>
                <a:latin typeface="Constantia"/>
                <a:ea typeface="Constantia"/>
                <a:cs typeface="Constantia"/>
                <a:sym typeface="Constantia"/>
              </a:defRPr>
            </a:lvl5pPr>
            <a:lvl6pPr lvl="5" algn="l">
              <a:spcBef>
                <a:spcPts val="0"/>
              </a:spcBef>
              <a:spcAft>
                <a:spcPts val="0"/>
              </a:spcAft>
              <a:buSzPts val="1400"/>
              <a:buNone/>
              <a:defRPr>
                <a:solidFill>
                  <a:schemeClr val="dk1"/>
                </a:solidFill>
                <a:latin typeface="Constantia"/>
                <a:ea typeface="Constantia"/>
                <a:cs typeface="Constantia"/>
                <a:sym typeface="Constantia"/>
              </a:defRPr>
            </a:lvl6pPr>
            <a:lvl7pPr lvl="6" algn="l">
              <a:spcBef>
                <a:spcPts val="0"/>
              </a:spcBef>
              <a:spcAft>
                <a:spcPts val="0"/>
              </a:spcAft>
              <a:buSzPts val="1400"/>
              <a:buNone/>
              <a:defRPr>
                <a:solidFill>
                  <a:schemeClr val="dk1"/>
                </a:solidFill>
                <a:latin typeface="Constantia"/>
                <a:ea typeface="Constantia"/>
                <a:cs typeface="Constantia"/>
                <a:sym typeface="Constantia"/>
              </a:defRPr>
            </a:lvl7pPr>
            <a:lvl8pPr lvl="7" algn="l">
              <a:spcBef>
                <a:spcPts val="0"/>
              </a:spcBef>
              <a:spcAft>
                <a:spcPts val="0"/>
              </a:spcAft>
              <a:buSzPts val="1400"/>
              <a:buNone/>
              <a:defRPr>
                <a:solidFill>
                  <a:schemeClr val="dk1"/>
                </a:solidFill>
                <a:latin typeface="Constantia"/>
                <a:ea typeface="Constantia"/>
                <a:cs typeface="Constantia"/>
                <a:sym typeface="Constantia"/>
              </a:defRPr>
            </a:lvl8pPr>
            <a:lvl9pPr lvl="8" algn="l">
              <a:spcBef>
                <a:spcPts val="0"/>
              </a:spcBef>
              <a:spcAft>
                <a:spcPts val="0"/>
              </a:spcAft>
              <a:buSzPts val="1400"/>
              <a:buNone/>
              <a:defRPr>
                <a:solidFill>
                  <a:schemeClr val="dk1"/>
                </a:solidFill>
                <a:latin typeface="Constantia"/>
                <a:ea typeface="Constantia"/>
                <a:cs typeface="Constantia"/>
                <a:sym typeface="Constantia"/>
              </a:defRPr>
            </a:lvl9pPr>
          </a:lstStyle>
          <a:p>
            <a:endParaRPr/>
          </a:p>
        </p:txBody>
      </p:sp>
      <p:sp>
        <p:nvSpPr>
          <p:cNvPr id="94" name="Google Shape;94;p144"/>
          <p:cNvSpPr txBox="1">
            <a:spLocks noGrp="1"/>
          </p:cNvSpPr>
          <p:nvPr>
            <p:ph type="sldNum" idx="12"/>
          </p:nvPr>
        </p:nvSpPr>
        <p:spPr>
          <a:xfrm>
            <a:off x="7924800" y="6356350"/>
            <a:ext cx="762000" cy="365125"/>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404924"/>
              </a:buClr>
              <a:buSzPts val="1200"/>
              <a:buFont typeface="Constantia"/>
              <a:buNone/>
              <a:defRPr sz="1200" b="0" i="0" u="none">
                <a:solidFill>
                  <a:srgbClr val="404924"/>
                </a:solidFill>
                <a:latin typeface="Constantia"/>
                <a:ea typeface="Constantia"/>
                <a:cs typeface="Constantia"/>
                <a:sym typeface="Constantia"/>
              </a:defRPr>
            </a:lvl1pPr>
            <a:lvl2pPr marL="0" marR="0" lvl="1" indent="0" algn="r">
              <a:lnSpc>
                <a:spcPct val="100000"/>
              </a:lnSpc>
              <a:spcBef>
                <a:spcPts val="0"/>
              </a:spcBef>
              <a:spcAft>
                <a:spcPts val="0"/>
              </a:spcAft>
              <a:buClr>
                <a:srgbClr val="404924"/>
              </a:buClr>
              <a:buSzPts val="1200"/>
              <a:buFont typeface="Constantia"/>
              <a:buNone/>
              <a:defRPr sz="1200" b="0" i="0" u="none">
                <a:solidFill>
                  <a:srgbClr val="404924"/>
                </a:solidFill>
                <a:latin typeface="Constantia"/>
                <a:ea typeface="Constantia"/>
                <a:cs typeface="Constantia"/>
                <a:sym typeface="Constantia"/>
              </a:defRPr>
            </a:lvl2pPr>
            <a:lvl3pPr marL="0" marR="0" lvl="2" indent="0" algn="r">
              <a:lnSpc>
                <a:spcPct val="100000"/>
              </a:lnSpc>
              <a:spcBef>
                <a:spcPts val="0"/>
              </a:spcBef>
              <a:spcAft>
                <a:spcPts val="0"/>
              </a:spcAft>
              <a:buClr>
                <a:srgbClr val="404924"/>
              </a:buClr>
              <a:buSzPts val="1200"/>
              <a:buFont typeface="Constantia"/>
              <a:buNone/>
              <a:defRPr sz="1200" b="0" i="0" u="none">
                <a:solidFill>
                  <a:srgbClr val="404924"/>
                </a:solidFill>
                <a:latin typeface="Constantia"/>
                <a:ea typeface="Constantia"/>
                <a:cs typeface="Constantia"/>
                <a:sym typeface="Constantia"/>
              </a:defRPr>
            </a:lvl3pPr>
            <a:lvl4pPr marL="0" marR="0" lvl="3" indent="0" algn="r">
              <a:lnSpc>
                <a:spcPct val="100000"/>
              </a:lnSpc>
              <a:spcBef>
                <a:spcPts val="0"/>
              </a:spcBef>
              <a:spcAft>
                <a:spcPts val="0"/>
              </a:spcAft>
              <a:buClr>
                <a:srgbClr val="404924"/>
              </a:buClr>
              <a:buSzPts val="1200"/>
              <a:buFont typeface="Constantia"/>
              <a:buNone/>
              <a:defRPr sz="1200" b="0" i="0" u="none">
                <a:solidFill>
                  <a:srgbClr val="404924"/>
                </a:solidFill>
                <a:latin typeface="Constantia"/>
                <a:ea typeface="Constantia"/>
                <a:cs typeface="Constantia"/>
                <a:sym typeface="Constantia"/>
              </a:defRPr>
            </a:lvl4pPr>
            <a:lvl5pPr marL="0" marR="0" lvl="4" indent="0" algn="r">
              <a:lnSpc>
                <a:spcPct val="100000"/>
              </a:lnSpc>
              <a:spcBef>
                <a:spcPts val="0"/>
              </a:spcBef>
              <a:spcAft>
                <a:spcPts val="0"/>
              </a:spcAft>
              <a:buClr>
                <a:srgbClr val="404924"/>
              </a:buClr>
              <a:buSzPts val="1200"/>
              <a:buFont typeface="Constantia"/>
              <a:buNone/>
              <a:defRPr sz="1200" b="0" i="0" u="none">
                <a:solidFill>
                  <a:srgbClr val="404924"/>
                </a:solidFill>
                <a:latin typeface="Constantia"/>
                <a:ea typeface="Constantia"/>
                <a:cs typeface="Constantia"/>
                <a:sym typeface="Constantia"/>
              </a:defRPr>
            </a:lvl5pPr>
            <a:lvl6pPr marL="0" marR="0" lvl="5" indent="0" algn="r">
              <a:lnSpc>
                <a:spcPct val="100000"/>
              </a:lnSpc>
              <a:spcBef>
                <a:spcPts val="0"/>
              </a:spcBef>
              <a:spcAft>
                <a:spcPts val="0"/>
              </a:spcAft>
              <a:buClr>
                <a:srgbClr val="404924"/>
              </a:buClr>
              <a:buSzPts val="1200"/>
              <a:buFont typeface="Constantia"/>
              <a:buNone/>
              <a:defRPr sz="1200" b="0" i="0" u="none">
                <a:solidFill>
                  <a:srgbClr val="404924"/>
                </a:solidFill>
                <a:latin typeface="Constantia"/>
                <a:ea typeface="Constantia"/>
                <a:cs typeface="Constantia"/>
                <a:sym typeface="Constantia"/>
              </a:defRPr>
            </a:lvl6pPr>
            <a:lvl7pPr marL="0" marR="0" lvl="6" indent="0" algn="r">
              <a:lnSpc>
                <a:spcPct val="100000"/>
              </a:lnSpc>
              <a:spcBef>
                <a:spcPts val="0"/>
              </a:spcBef>
              <a:spcAft>
                <a:spcPts val="0"/>
              </a:spcAft>
              <a:buClr>
                <a:srgbClr val="404924"/>
              </a:buClr>
              <a:buSzPts val="1200"/>
              <a:buFont typeface="Constantia"/>
              <a:buNone/>
              <a:defRPr sz="1200" b="0" i="0" u="none">
                <a:solidFill>
                  <a:srgbClr val="404924"/>
                </a:solidFill>
                <a:latin typeface="Constantia"/>
                <a:ea typeface="Constantia"/>
                <a:cs typeface="Constantia"/>
                <a:sym typeface="Constantia"/>
              </a:defRPr>
            </a:lvl7pPr>
            <a:lvl8pPr marL="0" marR="0" lvl="7" indent="0" algn="r">
              <a:lnSpc>
                <a:spcPct val="100000"/>
              </a:lnSpc>
              <a:spcBef>
                <a:spcPts val="0"/>
              </a:spcBef>
              <a:spcAft>
                <a:spcPts val="0"/>
              </a:spcAft>
              <a:buClr>
                <a:srgbClr val="404924"/>
              </a:buClr>
              <a:buSzPts val="1200"/>
              <a:buFont typeface="Constantia"/>
              <a:buNone/>
              <a:defRPr sz="1200" b="0" i="0" u="none">
                <a:solidFill>
                  <a:srgbClr val="404924"/>
                </a:solidFill>
                <a:latin typeface="Constantia"/>
                <a:ea typeface="Constantia"/>
                <a:cs typeface="Constantia"/>
                <a:sym typeface="Constantia"/>
              </a:defRPr>
            </a:lvl8pPr>
            <a:lvl9pPr marL="0" marR="0" lvl="8" indent="0" algn="r">
              <a:lnSpc>
                <a:spcPct val="100000"/>
              </a:lnSpc>
              <a:spcBef>
                <a:spcPts val="0"/>
              </a:spcBef>
              <a:spcAft>
                <a:spcPts val="0"/>
              </a:spcAft>
              <a:buClr>
                <a:srgbClr val="404924"/>
              </a:buClr>
              <a:buSzPts val="1200"/>
              <a:buFont typeface="Constantia"/>
              <a:buNone/>
              <a:defRPr sz="1200" b="0" i="0" u="none">
                <a:solidFill>
                  <a:srgbClr val="404924"/>
                </a:solidFill>
                <a:latin typeface="Constantia"/>
                <a:ea typeface="Constantia"/>
                <a:cs typeface="Constantia"/>
                <a:sym typeface="Constantia"/>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theme" Target="../theme/them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13" Type="http://schemas.openxmlformats.org/officeDocument/2006/relationships/image" Target="../media/image3.png"/><Relationship Id="rId3" Type="http://schemas.openxmlformats.org/officeDocument/2006/relationships/slideLayout" Target="../slideLayouts/slideLayout4.xml"/><Relationship Id="rId7" Type="http://schemas.openxmlformats.org/officeDocument/2006/relationships/slideLayout" Target="../slideLayouts/slideLayout8.xml"/><Relationship Id="rId12" Type="http://schemas.openxmlformats.org/officeDocument/2006/relationships/image" Target="../media/image5.png"/><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image" Target="../media/image4.jpg"/><Relationship Id="rId5" Type="http://schemas.openxmlformats.org/officeDocument/2006/relationships/slideLayout" Target="../slideLayouts/slideLayout6.xml"/><Relationship Id="rId10" Type="http://schemas.openxmlformats.org/officeDocument/2006/relationships/theme" Target="../theme/theme2.xml"/><Relationship Id="rId4" Type="http://schemas.openxmlformats.org/officeDocument/2006/relationships/slideLayout" Target="../slideLayouts/slideLayout5.xml"/><Relationship Id="rId9" Type="http://schemas.openxmlformats.org/officeDocument/2006/relationships/slideLayout" Target="../slideLayouts/slideLayout10.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theme" Target="../theme/theme3.xml"/><Relationship Id="rId1" Type="http://schemas.openxmlformats.org/officeDocument/2006/relationships/slideLayout" Target="../slideLayouts/slideLayout11.xml"/><Relationship Id="rId5" Type="http://schemas.openxmlformats.org/officeDocument/2006/relationships/image" Target="../media/image3.png"/><Relationship Id="rId4"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
        <p:cNvGrpSpPr/>
        <p:nvPr/>
      </p:nvGrpSpPr>
      <p:grpSpPr>
        <a:xfrm>
          <a:off x="0" y="0"/>
          <a:ext cx="0" cy="0"/>
          <a:chOff x="0" y="0"/>
          <a:chExt cx="0" cy="0"/>
        </a:xfrm>
      </p:grpSpPr>
      <p:sp>
        <p:nvSpPr>
          <p:cNvPr id="10" name="Google Shape;10;p131"/>
          <p:cNvSpPr/>
          <p:nvPr/>
        </p:nvSpPr>
        <p:spPr>
          <a:xfrm>
            <a:off x="-9525" y="-7938"/>
            <a:ext cx="9163050" cy="1041400"/>
          </a:xfrm>
          <a:custGeom>
            <a:avLst/>
            <a:gdLst/>
            <a:ahLst/>
            <a:cxnLst/>
            <a:rect l="l" t="t" r="r" b="b"/>
            <a:pathLst>
              <a:path w="5772" h="656" extrusionOk="0">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rgbClr val="BF7825">
                  <a:alpha val="44705"/>
                </a:srgbClr>
              </a:gs>
              <a:gs pos="100000">
                <a:srgbClr val="FFC400">
                  <a:alpha val="54901"/>
                </a:srgbClr>
              </a:gs>
            </a:gsLst>
            <a:lin ang="54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1800"/>
              <a:buFont typeface="Arial"/>
              <a:buNone/>
            </a:pPr>
            <a:endParaRPr sz="1800" b="0" i="0" u="none" strike="noStrike" cap="none">
              <a:solidFill>
                <a:schemeClr val="lt1"/>
              </a:solidFill>
              <a:latin typeface="Constantia"/>
              <a:ea typeface="Constantia"/>
              <a:cs typeface="Constantia"/>
              <a:sym typeface="Constantia"/>
            </a:endParaRPr>
          </a:p>
        </p:txBody>
      </p:sp>
      <p:sp>
        <p:nvSpPr>
          <p:cNvPr id="11" name="Google Shape;11;p131"/>
          <p:cNvSpPr/>
          <p:nvPr/>
        </p:nvSpPr>
        <p:spPr>
          <a:xfrm>
            <a:off x="4381500" y="-7938"/>
            <a:ext cx="4762500" cy="638175"/>
          </a:xfrm>
          <a:custGeom>
            <a:avLst/>
            <a:gdLst/>
            <a:ahLst/>
            <a:cxnLst/>
            <a:rect l="l" t="t" r="r" b="b"/>
            <a:pathLst>
              <a:path w="3000" h="595" extrusionOk="0">
                <a:moveTo>
                  <a:pt x="0" y="0"/>
                </a:moveTo>
                <a:cubicBezTo>
                  <a:pt x="174" y="102"/>
                  <a:pt x="1168" y="533"/>
                  <a:pt x="1668" y="564"/>
                </a:cubicBezTo>
                <a:cubicBezTo>
                  <a:pt x="2168" y="595"/>
                  <a:pt x="2778" y="279"/>
                  <a:pt x="3000" y="186"/>
                </a:cubicBezTo>
                <a:lnTo>
                  <a:pt x="3000" y="6"/>
                </a:lnTo>
                <a:lnTo>
                  <a:pt x="0" y="0"/>
                </a:lnTo>
                <a:close/>
              </a:path>
            </a:pathLst>
          </a:custGeom>
          <a:gradFill>
            <a:gsLst>
              <a:gs pos="0">
                <a:srgbClr val="BF9506">
                  <a:alpha val="44705"/>
                </a:srgbClr>
              </a:gs>
              <a:gs pos="80000">
                <a:srgbClr val="F4921F">
                  <a:alpha val="32549"/>
                </a:srgbClr>
              </a:gs>
              <a:gs pos="100000">
                <a:srgbClr val="F4921F">
                  <a:alpha val="29803"/>
                </a:srgbClr>
              </a:gs>
            </a:gsLst>
            <a:lin ang="54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1800"/>
              <a:buFont typeface="Arial"/>
              <a:buNone/>
            </a:pPr>
            <a:endParaRPr sz="1800" b="0" i="0" u="none" strike="noStrike" cap="none">
              <a:solidFill>
                <a:schemeClr val="lt1"/>
              </a:solidFill>
              <a:latin typeface="Constantia"/>
              <a:ea typeface="Constantia"/>
              <a:cs typeface="Constantia"/>
              <a:sym typeface="Constantia"/>
            </a:endParaRPr>
          </a:p>
        </p:txBody>
      </p:sp>
      <p:grpSp>
        <p:nvGrpSpPr>
          <p:cNvPr id="12" name="Google Shape;12;p131"/>
          <p:cNvGrpSpPr/>
          <p:nvPr/>
        </p:nvGrpSpPr>
        <p:grpSpPr>
          <a:xfrm>
            <a:off x="-29291" y="-24384"/>
            <a:ext cx="9179386" cy="1048512"/>
            <a:chOff x="-29286" y="-11569"/>
            <a:chExt cx="9179422" cy="1050979"/>
          </a:xfrm>
        </p:grpSpPr>
        <p:grpSp>
          <p:nvGrpSpPr>
            <p:cNvPr id="13" name="Google Shape;13;p131"/>
            <p:cNvGrpSpPr/>
            <p:nvPr/>
          </p:nvGrpSpPr>
          <p:grpSpPr>
            <a:xfrm>
              <a:off x="-29286" y="-11569"/>
              <a:ext cx="9161134" cy="1050979"/>
              <a:chOff x="-29291" y="-24384"/>
              <a:chExt cx="9161099" cy="1048512"/>
            </a:xfrm>
          </p:grpSpPr>
          <p:pic>
            <p:nvPicPr>
              <p:cNvPr id="14" name="Google Shape;14;p131"/>
              <p:cNvPicPr preferRelativeResize="0"/>
              <p:nvPr/>
            </p:nvPicPr>
            <p:blipFill rotWithShape="1">
              <a:blip r:embed="rId4">
                <a:alphaModFix/>
              </a:blip>
              <a:srcRect/>
              <a:stretch/>
            </p:blipFill>
            <p:spPr>
              <a:xfrm>
                <a:off x="-6096" y="-24384"/>
                <a:ext cx="9137904" cy="1048512"/>
              </a:xfrm>
              <a:prstGeom prst="rect">
                <a:avLst/>
              </a:prstGeom>
              <a:noFill/>
              <a:ln>
                <a:noFill/>
              </a:ln>
            </p:spPr>
          </p:pic>
          <p:sp>
            <p:nvSpPr>
              <p:cNvPr id="15" name="Google Shape;15;p131"/>
              <p:cNvSpPr/>
              <p:nvPr/>
            </p:nvSpPr>
            <p:spPr>
              <a:xfrm>
                <a:off x="-29291" y="422461"/>
                <a:ext cx="0" cy="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1800"/>
                  <a:buFont typeface="Arial"/>
                  <a:buNone/>
                </a:pPr>
                <a:endParaRPr sz="1800" b="0" i="0" u="none" strike="noStrike" cap="none">
                  <a:solidFill>
                    <a:schemeClr val="lt1"/>
                  </a:solidFill>
                  <a:latin typeface="Constantia"/>
                  <a:ea typeface="Constantia"/>
                  <a:cs typeface="Constantia"/>
                  <a:sym typeface="Constantia"/>
                </a:endParaRPr>
              </a:p>
            </p:txBody>
          </p:sp>
        </p:grpSp>
        <p:grpSp>
          <p:nvGrpSpPr>
            <p:cNvPr id="16" name="Google Shape;16;p131"/>
            <p:cNvGrpSpPr/>
            <p:nvPr/>
          </p:nvGrpSpPr>
          <p:grpSpPr>
            <a:xfrm>
              <a:off x="-21709" y="61755"/>
              <a:ext cx="9171845" cy="910441"/>
              <a:chOff x="-21714" y="48768"/>
              <a:chExt cx="9171810" cy="908304"/>
            </a:xfrm>
          </p:grpSpPr>
          <p:pic>
            <p:nvPicPr>
              <p:cNvPr id="17" name="Google Shape;17;p131"/>
              <p:cNvPicPr preferRelativeResize="0"/>
              <p:nvPr/>
            </p:nvPicPr>
            <p:blipFill rotWithShape="1">
              <a:blip r:embed="rId5">
                <a:alphaModFix/>
              </a:blip>
              <a:srcRect/>
              <a:stretch/>
            </p:blipFill>
            <p:spPr>
              <a:xfrm>
                <a:off x="-6096" y="48768"/>
                <a:ext cx="9156192" cy="908304"/>
              </a:xfrm>
              <a:prstGeom prst="rect">
                <a:avLst/>
              </a:prstGeom>
              <a:noFill/>
              <a:ln>
                <a:noFill/>
              </a:ln>
            </p:spPr>
          </p:pic>
          <p:sp>
            <p:nvSpPr>
              <p:cNvPr id="18" name="Google Shape;18;p131"/>
              <p:cNvSpPr/>
              <p:nvPr/>
            </p:nvSpPr>
            <p:spPr>
              <a:xfrm>
                <a:off x="-21714" y="495979"/>
                <a:ext cx="0" cy="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1800"/>
                  <a:buFont typeface="Arial"/>
                  <a:buNone/>
                </a:pPr>
                <a:endParaRPr sz="1800" b="0" i="0" u="none" strike="noStrike" cap="none">
                  <a:solidFill>
                    <a:schemeClr val="lt1"/>
                  </a:solidFill>
                  <a:latin typeface="Constantia"/>
                  <a:ea typeface="Constantia"/>
                  <a:cs typeface="Constantia"/>
                  <a:sym typeface="Constantia"/>
                </a:endParaRPr>
              </a:p>
            </p:txBody>
          </p:sp>
        </p:grpSp>
      </p:grpSp>
      <p:sp>
        <p:nvSpPr>
          <p:cNvPr id="19" name="Google Shape;19;p131"/>
          <p:cNvSpPr txBox="1">
            <a:spLocks noGrp="1"/>
          </p:cNvSpPr>
          <p:nvPr>
            <p:ph type="title"/>
          </p:nvPr>
        </p:nvSpPr>
        <p:spPr>
          <a:xfrm>
            <a:off x="457200" y="704850"/>
            <a:ext cx="8229600" cy="1143000"/>
          </a:xfrm>
          <a:prstGeom prst="rect">
            <a:avLst/>
          </a:prstGeom>
          <a:noFill/>
          <a:ln>
            <a:noFill/>
          </a:ln>
        </p:spPr>
        <p:txBody>
          <a:bodyPr spcFirstLastPara="1" wrap="square" lIns="0" tIns="45700" rIns="0" bIns="0" anchor="b" anchorCtr="0">
            <a:noAutofit/>
          </a:bodyPr>
          <a:lstStyle>
            <a:lvl1pPr marR="0" lvl="0" algn="l" rtl="0">
              <a:lnSpc>
                <a:spcPct val="100000"/>
              </a:lnSpc>
              <a:spcBef>
                <a:spcPts val="0"/>
              </a:spcBef>
              <a:spcAft>
                <a:spcPts val="0"/>
              </a:spcAft>
              <a:buClr>
                <a:schemeClr val="lt2"/>
              </a:buClr>
              <a:buSzPts val="5000"/>
              <a:buFont typeface="Calibri"/>
              <a:buNone/>
              <a:defRPr sz="5000" b="0" i="0" u="none" strike="noStrike" cap="none">
                <a:solidFill>
                  <a:schemeClr val="lt2"/>
                </a:solidFill>
                <a:latin typeface="Calibri"/>
                <a:ea typeface="Calibri"/>
                <a:cs typeface="Calibri"/>
                <a:sym typeface="Calibri"/>
              </a:defRPr>
            </a:lvl1pPr>
            <a:lvl2pPr marR="0" lvl="1" algn="l" rtl="0">
              <a:spcBef>
                <a:spcPts val="0"/>
              </a:spcBef>
              <a:spcAft>
                <a:spcPts val="0"/>
              </a:spcAft>
              <a:buSzPts val="1400"/>
              <a:buNone/>
              <a:defRPr sz="5000" b="0" i="0" u="none" strike="noStrike" cap="none">
                <a:solidFill>
                  <a:schemeClr val="lt2"/>
                </a:solidFill>
                <a:latin typeface="Calibri"/>
                <a:ea typeface="Calibri"/>
                <a:cs typeface="Calibri"/>
                <a:sym typeface="Calibri"/>
              </a:defRPr>
            </a:lvl2pPr>
            <a:lvl3pPr marR="0" lvl="2" algn="l" rtl="0">
              <a:spcBef>
                <a:spcPts val="0"/>
              </a:spcBef>
              <a:spcAft>
                <a:spcPts val="0"/>
              </a:spcAft>
              <a:buSzPts val="1400"/>
              <a:buNone/>
              <a:defRPr sz="5000" b="0" i="0" u="none" strike="noStrike" cap="none">
                <a:solidFill>
                  <a:schemeClr val="lt2"/>
                </a:solidFill>
                <a:latin typeface="Calibri"/>
                <a:ea typeface="Calibri"/>
                <a:cs typeface="Calibri"/>
                <a:sym typeface="Calibri"/>
              </a:defRPr>
            </a:lvl3pPr>
            <a:lvl4pPr marR="0" lvl="3" algn="l" rtl="0">
              <a:spcBef>
                <a:spcPts val="0"/>
              </a:spcBef>
              <a:spcAft>
                <a:spcPts val="0"/>
              </a:spcAft>
              <a:buSzPts val="1400"/>
              <a:buNone/>
              <a:defRPr sz="5000" b="0" i="0" u="none" strike="noStrike" cap="none">
                <a:solidFill>
                  <a:schemeClr val="lt2"/>
                </a:solidFill>
                <a:latin typeface="Calibri"/>
                <a:ea typeface="Calibri"/>
                <a:cs typeface="Calibri"/>
                <a:sym typeface="Calibri"/>
              </a:defRPr>
            </a:lvl4pPr>
            <a:lvl5pPr marR="0" lvl="4" algn="l" rtl="0">
              <a:spcBef>
                <a:spcPts val="0"/>
              </a:spcBef>
              <a:spcAft>
                <a:spcPts val="0"/>
              </a:spcAft>
              <a:buSzPts val="1400"/>
              <a:buNone/>
              <a:defRPr sz="5000" b="0" i="0" u="none" strike="noStrike" cap="none">
                <a:solidFill>
                  <a:schemeClr val="lt2"/>
                </a:solidFill>
                <a:latin typeface="Calibri"/>
                <a:ea typeface="Calibri"/>
                <a:cs typeface="Calibri"/>
                <a:sym typeface="Calibri"/>
              </a:defRPr>
            </a:lvl5pPr>
            <a:lvl6pPr marR="0" lvl="5" algn="l" rtl="0">
              <a:spcBef>
                <a:spcPts val="0"/>
              </a:spcBef>
              <a:spcAft>
                <a:spcPts val="0"/>
              </a:spcAft>
              <a:buSzPts val="1400"/>
              <a:buNone/>
              <a:defRPr sz="5000" b="0" i="0" u="none" strike="noStrike" cap="none">
                <a:solidFill>
                  <a:schemeClr val="lt2"/>
                </a:solidFill>
                <a:latin typeface="Calibri"/>
                <a:ea typeface="Calibri"/>
                <a:cs typeface="Calibri"/>
                <a:sym typeface="Calibri"/>
              </a:defRPr>
            </a:lvl6pPr>
            <a:lvl7pPr marR="0" lvl="6" algn="l" rtl="0">
              <a:spcBef>
                <a:spcPts val="0"/>
              </a:spcBef>
              <a:spcAft>
                <a:spcPts val="0"/>
              </a:spcAft>
              <a:buSzPts val="1400"/>
              <a:buNone/>
              <a:defRPr sz="5000" b="0" i="0" u="none" strike="noStrike" cap="none">
                <a:solidFill>
                  <a:schemeClr val="lt2"/>
                </a:solidFill>
                <a:latin typeface="Calibri"/>
                <a:ea typeface="Calibri"/>
                <a:cs typeface="Calibri"/>
                <a:sym typeface="Calibri"/>
              </a:defRPr>
            </a:lvl7pPr>
            <a:lvl8pPr marR="0" lvl="7" algn="l" rtl="0">
              <a:spcBef>
                <a:spcPts val="0"/>
              </a:spcBef>
              <a:spcAft>
                <a:spcPts val="0"/>
              </a:spcAft>
              <a:buSzPts val="1400"/>
              <a:buNone/>
              <a:defRPr sz="5000" b="0" i="0" u="none" strike="noStrike" cap="none">
                <a:solidFill>
                  <a:schemeClr val="lt2"/>
                </a:solidFill>
                <a:latin typeface="Calibri"/>
                <a:ea typeface="Calibri"/>
                <a:cs typeface="Calibri"/>
                <a:sym typeface="Calibri"/>
              </a:defRPr>
            </a:lvl8pPr>
            <a:lvl9pPr marR="0" lvl="8" algn="l" rtl="0">
              <a:spcBef>
                <a:spcPts val="0"/>
              </a:spcBef>
              <a:spcAft>
                <a:spcPts val="0"/>
              </a:spcAft>
              <a:buSzPts val="1400"/>
              <a:buNone/>
              <a:defRPr sz="5000" b="0" i="0" u="none" strike="noStrike" cap="none">
                <a:solidFill>
                  <a:schemeClr val="lt2"/>
                </a:solidFill>
                <a:latin typeface="Calibri"/>
                <a:ea typeface="Calibri"/>
                <a:cs typeface="Calibri"/>
                <a:sym typeface="Calibri"/>
              </a:defRPr>
            </a:lvl9pPr>
          </a:lstStyle>
          <a:p>
            <a:endParaRPr/>
          </a:p>
        </p:txBody>
      </p:sp>
      <p:sp>
        <p:nvSpPr>
          <p:cNvPr id="20" name="Google Shape;20;p131"/>
          <p:cNvSpPr txBox="1">
            <a:spLocks noGrp="1"/>
          </p:cNvSpPr>
          <p:nvPr>
            <p:ph type="body" idx="1"/>
          </p:nvPr>
        </p:nvSpPr>
        <p:spPr>
          <a:xfrm>
            <a:off x="457200" y="1935162"/>
            <a:ext cx="8229600" cy="4389438"/>
          </a:xfrm>
          <a:prstGeom prst="rect">
            <a:avLst/>
          </a:prstGeom>
          <a:noFill/>
          <a:ln>
            <a:noFill/>
          </a:ln>
        </p:spPr>
        <p:txBody>
          <a:bodyPr spcFirstLastPara="1" wrap="square" lIns="91425" tIns="45700" rIns="91425" bIns="45700" anchor="t" anchorCtr="0">
            <a:noAutofit/>
          </a:bodyPr>
          <a:lstStyle>
            <a:lvl1pPr marL="457200" marR="0" lvl="0" indent="-385445" algn="l" rtl="0">
              <a:lnSpc>
                <a:spcPct val="100000"/>
              </a:lnSpc>
              <a:spcBef>
                <a:spcPts val="520"/>
              </a:spcBef>
              <a:spcAft>
                <a:spcPts val="0"/>
              </a:spcAft>
              <a:buClr>
                <a:srgbClr val="E7BC29"/>
              </a:buClr>
              <a:buSzPts val="2470"/>
              <a:buFont typeface="Noto Sans Symbols"/>
              <a:buChar char="⚫"/>
              <a:defRPr sz="2600" b="0" i="0" u="none" strike="noStrike" cap="none">
                <a:solidFill>
                  <a:schemeClr val="lt1"/>
                </a:solidFill>
                <a:latin typeface="Constantia"/>
                <a:ea typeface="Constantia"/>
                <a:cs typeface="Constantia"/>
                <a:sym typeface="Constantia"/>
              </a:defRPr>
            </a:lvl1pPr>
            <a:lvl2pPr marL="914400" marR="0" lvl="1" indent="-358140" algn="l" rtl="0">
              <a:lnSpc>
                <a:spcPct val="100000"/>
              </a:lnSpc>
              <a:spcBef>
                <a:spcPts val="480"/>
              </a:spcBef>
              <a:spcAft>
                <a:spcPts val="0"/>
              </a:spcAft>
              <a:buClr>
                <a:schemeClr val="accent1"/>
              </a:buClr>
              <a:buSzPts val="2040"/>
              <a:buFont typeface="Noto Sans Symbols"/>
              <a:buChar char="⚫"/>
              <a:defRPr sz="2400" b="0" i="0" u="none" strike="noStrike" cap="none">
                <a:solidFill>
                  <a:schemeClr val="lt1"/>
                </a:solidFill>
                <a:latin typeface="Constantia"/>
                <a:ea typeface="Constantia"/>
                <a:cs typeface="Constantia"/>
                <a:sym typeface="Constantia"/>
              </a:defRPr>
            </a:lvl2pPr>
            <a:lvl3pPr marL="1371600" marR="0" lvl="2" indent="-321944" algn="l" rtl="0">
              <a:lnSpc>
                <a:spcPct val="100000"/>
              </a:lnSpc>
              <a:spcBef>
                <a:spcPts val="420"/>
              </a:spcBef>
              <a:spcAft>
                <a:spcPts val="0"/>
              </a:spcAft>
              <a:buClr>
                <a:schemeClr val="accent2"/>
              </a:buClr>
              <a:buSzPts val="1470"/>
              <a:buFont typeface="Noto Sans Symbols"/>
              <a:buChar char="⚫"/>
              <a:defRPr sz="2100" b="0" i="0" u="none" strike="noStrike" cap="none">
                <a:solidFill>
                  <a:schemeClr val="lt1"/>
                </a:solidFill>
                <a:latin typeface="Constantia"/>
                <a:ea typeface="Constantia"/>
                <a:cs typeface="Constantia"/>
                <a:sym typeface="Constantia"/>
              </a:defRPr>
            </a:lvl3pPr>
            <a:lvl4pPr marL="1828800" marR="0" lvl="3" indent="-311150" algn="l" rtl="0">
              <a:lnSpc>
                <a:spcPct val="100000"/>
              </a:lnSpc>
              <a:spcBef>
                <a:spcPts val="400"/>
              </a:spcBef>
              <a:spcAft>
                <a:spcPts val="0"/>
              </a:spcAft>
              <a:buClr>
                <a:srgbClr val="E7BC29"/>
              </a:buClr>
              <a:buSzPts val="1300"/>
              <a:buFont typeface="Noto Sans Symbols"/>
              <a:buChar char="⚫"/>
              <a:defRPr sz="2000" b="0" i="0" u="none" strike="noStrike" cap="none">
                <a:solidFill>
                  <a:schemeClr val="lt1"/>
                </a:solidFill>
                <a:latin typeface="Constantia"/>
                <a:ea typeface="Constantia"/>
                <a:cs typeface="Constantia"/>
                <a:sym typeface="Constantia"/>
              </a:defRPr>
            </a:lvl4pPr>
            <a:lvl5pPr marL="2286000" marR="0" lvl="4" indent="-311150" algn="l" rtl="0">
              <a:lnSpc>
                <a:spcPct val="100000"/>
              </a:lnSpc>
              <a:spcBef>
                <a:spcPts val="400"/>
              </a:spcBef>
              <a:spcAft>
                <a:spcPts val="0"/>
              </a:spcAft>
              <a:buClr>
                <a:srgbClr val="D092A7"/>
              </a:buClr>
              <a:buSzPts val="1300"/>
              <a:buFont typeface="Noto Sans Symbols"/>
              <a:buChar char="⚫"/>
              <a:defRPr sz="2000" b="0" i="0" u="none" strike="noStrike" cap="none">
                <a:solidFill>
                  <a:schemeClr val="lt1"/>
                </a:solidFill>
                <a:latin typeface="Constantia"/>
                <a:ea typeface="Constantia"/>
                <a:cs typeface="Constantia"/>
                <a:sym typeface="Constantia"/>
              </a:defRPr>
            </a:lvl5pPr>
            <a:lvl6pPr marL="2743200" marR="0" lvl="5" indent="-320039" algn="l" rtl="0">
              <a:spcBef>
                <a:spcPts val="360"/>
              </a:spcBef>
              <a:spcAft>
                <a:spcPts val="0"/>
              </a:spcAft>
              <a:buClr>
                <a:schemeClr val="accent5"/>
              </a:buClr>
              <a:buSzPts val="1440"/>
              <a:buFont typeface="Noto Sans Symbols"/>
              <a:buChar char="⚫"/>
              <a:defRPr sz="1800" b="0" i="0" u="none" strike="noStrike" cap="none">
                <a:solidFill>
                  <a:schemeClr val="lt1"/>
                </a:solidFill>
                <a:latin typeface="Constantia"/>
                <a:ea typeface="Constantia"/>
                <a:cs typeface="Constantia"/>
                <a:sym typeface="Constantia"/>
              </a:defRPr>
            </a:lvl6pPr>
            <a:lvl7pPr marL="3200400" marR="0" lvl="6" indent="-309879" algn="l" rtl="0">
              <a:spcBef>
                <a:spcPts val="320"/>
              </a:spcBef>
              <a:spcAft>
                <a:spcPts val="0"/>
              </a:spcAft>
              <a:buClr>
                <a:schemeClr val="accent6"/>
              </a:buClr>
              <a:buSzPts val="1280"/>
              <a:buFont typeface="Noto Sans Symbols"/>
              <a:buChar char="⚫"/>
              <a:defRPr sz="1600" b="0" i="0" u="none" strike="noStrike" cap="none">
                <a:solidFill>
                  <a:schemeClr val="lt1"/>
                </a:solidFill>
                <a:latin typeface="Constantia"/>
                <a:ea typeface="Constantia"/>
                <a:cs typeface="Constantia"/>
                <a:sym typeface="Constantia"/>
              </a:defRPr>
            </a:lvl7pPr>
            <a:lvl8pPr marL="3657600" marR="0" lvl="7" indent="-330200" algn="l" rtl="0">
              <a:spcBef>
                <a:spcPts val="320"/>
              </a:spcBef>
              <a:spcAft>
                <a:spcPts val="0"/>
              </a:spcAft>
              <a:buClr>
                <a:schemeClr val="lt2"/>
              </a:buClr>
              <a:buSzPts val="1600"/>
              <a:buFont typeface="Constantia"/>
              <a:buChar char="•"/>
              <a:defRPr sz="1600" b="0" i="0" u="none" strike="noStrike" cap="none">
                <a:solidFill>
                  <a:schemeClr val="lt1"/>
                </a:solidFill>
                <a:latin typeface="Constantia"/>
                <a:ea typeface="Constantia"/>
                <a:cs typeface="Constantia"/>
                <a:sym typeface="Constantia"/>
              </a:defRPr>
            </a:lvl8pPr>
            <a:lvl9pPr marL="4114800" marR="0" lvl="8" indent="-317500" algn="l" rtl="0">
              <a:spcBef>
                <a:spcPts val="280"/>
              </a:spcBef>
              <a:spcAft>
                <a:spcPts val="0"/>
              </a:spcAft>
              <a:buClr>
                <a:schemeClr val="lt2"/>
              </a:buClr>
              <a:buSzPts val="1400"/>
              <a:buFont typeface="Constantia"/>
              <a:buChar char="•"/>
              <a:defRPr sz="1400" b="0" i="0" u="none" strike="noStrike" cap="none">
                <a:solidFill>
                  <a:schemeClr val="lt1"/>
                </a:solidFill>
                <a:latin typeface="Constantia"/>
                <a:ea typeface="Constantia"/>
                <a:cs typeface="Constantia"/>
                <a:sym typeface="Constantia"/>
              </a:defRPr>
            </a:lvl9pPr>
          </a:lstStyle>
          <a:p>
            <a:endParaRPr/>
          </a:p>
        </p:txBody>
      </p:sp>
      <p:sp>
        <p:nvSpPr>
          <p:cNvPr id="21" name="Google Shape;21;p131"/>
          <p:cNvSpPr txBox="1">
            <a:spLocks noGrp="1"/>
          </p:cNvSpPr>
          <p:nvPr>
            <p:ph type="dt" idx="10"/>
          </p:nvPr>
        </p:nvSpPr>
        <p:spPr>
          <a:xfrm>
            <a:off x="457200" y="6356350"/>
            <a:ext cx="2133600" cy="365125"/>
          </a:xfrm>
          <a:prstGeom prst="rect">
            <a:avLst/>
          </a:prstGeom>
          <a:noFill/>
          <a:ln>
            <a:noFill/>
          </a:ln>
        </p:spPr>
        <p:txBody>
          <a:bodyPr spcFirstLastPara="1" wrap="square" lIns="0" tIns="0" rIns="0" bIns="0" anchor="b" anchorCtr="0">
            <a:noAutofit/>
          </a:bodyPr>
          <a:lstStyle>
            <a:lvl1pPr marR="0" lvl="0" algn="l" rtl="0">
              <a:lnSpc>
                <a:spcPct val="100000"/>
              </a:lnSpc>
              <a:spcBef>
                <a:spcPts val="0"/>
              </a:spcBef>
              <a:spcAft>
                <a:spcPts val="0"/>
              </a:spcAft>
              <a:buClr>
                <a:schemeClr val="lt1"/>
              </a:buClr>
              <a:buSzPts val="1800"/>
              <a:buFont typeface="Constantia"/>
              <a:buNone/>
              <a:defRPr sz="1800" b="0" i="0" u="none" strike="noStrike" cap="none">
                <a:solidFill>
                  <a:schemeClr val="lt1"/>
                </a:solidFill>
                <a:latin typeface="Constantia"/>
                <a:ea typeface="Constantia"/>
                <a:cs typeface="Constantia"/>
                <a:sym typeface="Constantia"/>
              </a:defRPr>
            </a:lvl1pPr>
            <a:lvl2pPr marR="0" lvl="1" algn="l" rtl="0">
              <a:lnSpc>
                <a:spcPct val="100000"/>
              </a:lnSpc>
              <a:spcBef>
                <a:spcPts val="0"/>
              </a:spcBef>
              <a:spcAft>
                <a:spcPts val="0"/>
              </a:spcAft>
              <a:buClr>
                <a:schemeClr val="lt1"/>
              </a:buClr>
              <a:buSzPts val="1800"/>
              <a:buFont typeface="Constantia"/>
              <a:buNone/>
              <a:defRPr sz="1800" b="0" i="0" u="none" strike="noStrike" cap="none">
                <a:solidFill>
                  <a:schemeClr val="lt1"/>
                </a:solidFill>
                <a:latin typeface="Constantia"/>
                <a:ea typeface="Constantia"/>
                <a:cs typeface="Constantia"/>
                <a:sym typeface="Constantia"/>
              </a:defRPr>
            </a:lvl2pPr>
            <a:lvl3pPr marR="0" lvl="2" algn="l" rtl="0">
              <a:lnSpc>
                <a:spcPct val="100000"/>
              </a:lnSpc>
              <a:spcBef>
                <a:spcPts val="0"/>
              </a:spcBef>
              <a:spcAft>
                <a:spcPts val="0"/>
              </a:spcAft>
              <a:buClr>
                <a:schemeClr val="lt1"/>
              </a:buClr>
              <a:buSzPts val="1800"/>
              <a:buFont typeface="Constantia"/>
              <a:buNone/>
              <a:defRPr sz="1800" b="0" i="0" u="none" strike="noStrike" cap="none">
                <a:solidFill>
                  <a:schemeClr val="lt1"/>
                </a:solidFill>
                <a:latin typeface="Constantia"/>
                <a:ea typeface="Constantia"/>
                <a:cs typeface="Constantia"/>
                <a:sym typeface="Constantia"/>
              </a:defRPr>
            </a:lvl3pPr>
            <a:lvl4pPr marR="0" lvl="3" algn="l" rtl="0">
              <a:lnSpc>
                <a:spcPct val="100000"/>
              </a:lnSpc>
              <a:spcBef>
                <a:spcPts val="0"/>
              </a:spcBef>
              <a:spcAft>
                <a:spcPts val="0"/>
              </a:spcAft>
              <a:buClr>
                <a:schemeClr val="lt1"/>
              </a:buClr>
              <a:buSzPts val="1800"/>
              <a:buFont typeface="Constantia"/>
              <a:buNone/>
              <a:defRPr sz="1800" b="0" i="0" u="none" strike="noStrike" cap="none">
                <a:solidFill>
                  <a:schemeClr val="lt1"/>
                </a:solidFill>
                <a:latin typeface="Constantia"/>
                <a:ea typeface="Constantia"/>
                <a:cs typeface="Constantia"/>
                <a:sym typeface="Constantia"/>
              </a:defRPr>
            </a:lvl4pPr>
            <a:lvl5pPr marR="0" lvl="4" algn="l" rtl="0">
              <a:lnSpc>
                <a:spcPct val="100000"/>
              </a:lnSpc>
              <a:spcBef>
                <a:spcPts val="0"/>
              </a:spcBef>
              <a:spcAft>
                <a:spcPts val="0"/>
              </a:spcAft>
              <a:buClr>
                <a:schemeClr val="lt1"/>
              </a:buClr>
              <a:buSzPts val="1800"/>
              <a:buFont typeface="Constantia"/>
              <a:buNone/>
              <a:defRPr sz="1800" b="0" i="0" u="none" strike="noStrike" cap="none">
                <a:solidFill>
                  <a:schemeClr val="lt1"/>
                </a:solidFill>
                <a:latin typeface="Constantia"/>
                <a:ea typeface="Constantia"/>
                <a:cs typeface="Constantia"/>
                <a:sym typeface="Constantia"/>
              </a:defRPr>
            </a:lvl5pPr>
            <a:lvl6pPr lvl="5" algn="l" rtl="0">
              <a:spcBef>
                <a:spcPts val="0"/>
              </a:spcBef>
              <a:spcAft>
                <a:spcPts val="0"/>
              </a:spcAft>
              <a:buSzPts val="1400"/>
              <a:buNone/>
              <a:defRPr sz="1800">
                <a:solidFill>
                  <a:schemeClr val="lt1"/>
                </a:solidFill>
                <a:latin typeface="Constantia"/>
                <a:ea typeface="Constantia"/>
                <a:cs typeface="Constantia"/>
                <a:sym typeface="Constantia"/>
              </a:defRPr>
            </a:lvl6pPr>
            <a:lvl7pPr lvl="6" algn="l" rtl="0">
              <a:spcBef>
                <a:spcPts val="0"/>
              </a:spcBef>
              <a:spcAft>
                <a:spcPts val="0"/>
              </a:spcAft>
              <a:buSzPts val="1400"/>
              <a:buNone/>
              <a:defRPr sz="1800">
                <a:solidFill>
                  <a:schemeClr val="lt1"/>
                </a:solidFill>
                <a:latin typeface="Constantia"/>
                <a:ea typeface="Constantia"/>
                <a:cs typeface="Constantia"/>
                <a:sym typeface="Constantia"/>
              </a:defRPr>
            </a:lvl7pPr>
            <a:lvl8pPr lvl="7" algn="l" rtl="0">
              <a:spcBef>
                <a:spcPts val="0"/>
              </a:spcBef>
              <a:spcAft>
                <a:spcPts val="0"/>
              </a:spcAft>
              <a:buSzPts val="1400"/>
              <a:buNone/>
              <a:defRPr sz="1800">
                <a:solidFill>
                  <a:schemeClr val="lt1"/>
                </a:solidFill>
                <a:latin typeface="Constantia"/>
                <a:ea typeface="Constantia"/>
                <a:cs typeface="Constantia"/>
                <a:sym typeface="Constantia"/>
              </a:defRPr>
            </a:lvl8pPr>
            <a:lvl9pPr lvl="8" algn="l" rtl="0">
              <a:spcBef>
                <a:spcPts val="0"/>
              </a:spcBef>
              <a:spcAft>
                <a:spcPts val="0"/>
              </a:spcAft>
              <a:buSzPts val="1400"/>
              <a:buNone/>
              <a:defRPr sz="1800">
                <a:solidFill>
                  <a:schemeClr val="lt1"/>
                </a:solidFill>
                <a:latin typeface="Constantia"/>
                <a:ea typeface="Constantia"/>
                <a:cs typeface="Constantia"/>
                <a:sym typeface="Constantia"/>
              </a:defRPr>
            </a:lvl9pPr>
          </a:lstStyle>
          <a:p>
            <a:endParaRPr/>
          </a:p>
        </p:txBody>
      </p:sp>
      <p:sp>
        <p:nvSpPr>
          <p:cNvPr id="22" name="Google Shape;22;p131"/>
          <p:cNvSpPr txBox="1">
            <a:spLocks noGrp="1"/>
          </p:cNvSpPr>
          <p:nvPr>
            <p:ph type="ftr" idx="11"/>
          </p:nvPr>
        </p:nvSpPr>
        <p:spPr>
          <a:xfrm>
            <a:off x="2667000" y="6356350"/>
            <a:ext cx="3352800" cy="365125"/>
          </a:xfrm>
          <a:prstGeom prst="rect">
            <a:avLst/>
          </a:prstGeom>
          <a:noFill/>
          <a:ln>
            <a:noFill/>
          </a:ln>
        </p:spPr>
        <p:txBody>
          <a:bodyPr spcFirstLastPara="1" wrap="square" lIns="0" tIns="0" rIns="0" bIns="0" anchor="b" anchorCtr="0">
            <a:noAutofit/>
          </a:bodyPr>
          <a:lstStyle>
            <a:lvl1pPr marR="0" lvl="0" algn="l" rtl="0">
              <a:lnSpc>
                <a:spcPct val="100000"/>
              </a:lnSpc>
              <a:spcBef>
                <a:spcPts val="0"/>
              </a:spcBef>
              <a:spcAft>
                <a:spcPts val="0"/>
              </a:spcAft>
              <a:buClr>
                <a:schemeClr val="lt1"/>
              </a:buClr>
              <a:buSzPts val="1800"/>
              <a:buFont typeface="Constantia"/>
              <a:buNone/>
              <a:defRPr sz="1800" b="0" i="0" u="none" strike="noStrike" cap="none">
                <a:solidFill>
                  <a:schemeClr val="lt1"/>
                </a:solidFill>
                <a:latin typeface="Constantia"/>
                <a:ea typeface="Constantia"/>
                <a:cs typeface="Constantia"/>
                <a:sym typeface="Constantia"/>
              </a:defRPr>
            </a:lvl1pPr>
            <a:lvl2pPr marR="0" lvl="1" algn="l" rtl="0">
              <a:lnSpc>
                <a:spcPct val="100000"/>
              </a:lnSpc>
              <a:spcBef>
                <a:spcPts val="0"/>
              </a:spcBef>
              <a:spcAft>
                <a:spcPts val="0"/>
              </a:spcAft>
              <a:buClr>
                <a:schemeClr val="lt1"/>
              </a:buClr>
              <a:buSzPts val="1800"/>
              <a:buFont typeface="Constantia"/>
              <a:buNone/>
              <a:defRPr sz="1800" b="0" i="0" u="none" strike="noStrike" cap="none">
                <a:solidFill>
                  <a:schemeClr val="lt1"/>
                </a:solidFill>
                <a:latin typeface="Constantia"/>
                <a:ea typeface="Constantia"/>
                <a:cs typeface="Constantia"/>
                <a:sym typeface="Constantia"/>
              </a:defRPr>
            </a:lvl2pPr>
            <a:lvl3pPr marR="0" lvl="2" algn="l" rtl="0">
              <a:lnSpc>
                <a:spcPct val="100000"/>
              </a:lnSpc>
              <a:spcBef>
                <a:spcPts val="0"/>
              </a:spcBef>
              <a:spcAft>
                <a:spcPts val="0"/>
              </a:spcAft>
              <a:buClr>
                <a:schemeClr val="lt1"/>
              </a:buClr>
              <a:buSzPts val="1800"/>
              <a:buFont typeface="Constantia"/>
              <a:buNone/>
              <a:defRPr sz="1800" b="0" i="0" u="none" strike="noStrike" cap="none">
                <a:solidFill>
                  <a:schemeClr val="lt1"/>
                </a:solidFill>
                <a:latin typeface="Constantia"/>
                <a:ea typeface="Constantia"/>
                <a:cs typeface="Constantia"/>
                <a:sym typeface="Constantia"/>
              </a:defRPr>
            </a:lvl3pPr>
            <a:lvl4pPr marR="0" lvl="3" algn="l" rtl="0">
              <a:lnSpc>
                <a:spcPct val="100000"/>
              </a:lnSpc>
              <a:spcBef>
                <a:spcPts val="0"/>
              </a:spcBef>
              <a:spcAft>
                <a:spcPts val="0"/>
              </a:spcAft>
              <a:buClr>
                <a:schemeClr val="lt1"/>
              </a:buClr>
              <a:buSzPts val="1800"/>
              <a:buFont typeface="Constantia"/>
              <a:buNone/>
              <a:defRPr sz="1800" b="0" i="0" u="none" strike="noStrike" cap="none">
                <a:solidFill>
                  <a:schemeClr val="lt1"/>
                </a:solidFill>
                <a:latin typeface="Constantia"/>
                <a:ea typeface="Constantia"/>
                <a:cs typeface="Constantia"/>
                <a:sym typeface="Constantia"/>
              </a:defRPr>
            </a:lvl4pPr>
            <a:lvl5pPr marR="0" lvl="4" algn="l" rtl="0">
              <a:lnSpc>
                <a:spcPct val="100000"/>
              </a:lnSpc>
              <a:spcBef>
                <a:spcPts val="0"/>
              </a:spcBef>
              <a:spcAft>
                <a:spcPts val="0"/>
              </a:spcAft>
              <a:buClr>
                <a:schemeClr val="lt1"/>
              </a:buClr>
              <a:buSzPts val="1800"/>
              <a:buFont typeface="Constantia"/>
              <a:buNone/>
              <a:defRPr sz="1800" b="0" i="0" u="none" strike="noStrike" cap="none">
                <a:solidFill>
                  <a:schemeClr val="lt1"/>
                </a:solidFill>
                <a:latin typeface="Constantia"/>
                <a:ea typeface="Constantia"/>
                <a:cs typeface="Constantia"/>
                <a:sym typeface="Constantia"/>
              </a:defRPr>
            </a:lvl5pPr>
            <a:lvl6pPr lvl="5" algn="l" rtl="0">
              <a:spcBef>
                <a:spcPts val="0"/>
              </a:spcBef>
              <a:spcAft>
                <a:spcPts val="0"/>
              </a:spcAft>
              <a:buSzPts val="1400"/>
              <a:buNone/>
              <a:defRPr sz="1800">
                <a:solidFill>
                  <a:schemeClr val="lt1"/>
                </a:solidFill>
                <a:latin typeface="Constantia"/>
                <a:ea typeface="Constantia"/>
                <a:cs typeface="Constantia"/>
                <a:sym typeface="Constantia"/>
              </a:defRPr>
            </a:lvl6pPr>
            <a:lvl7pPr lvl="6" algn="l" rtl="0">
              <a:spcBef>
                <a:spcPts val="0"/>
              </a:spcBef>
              <a:spcAft>
                <a:spcPts val="0"/>
              </a:spcAft>
              <a:buSzPts val="1400"/>
              <a:buNone/>
              <a:defRPr sz="1800">
                <a:solidFill>
                  <a:schemeClr val="lt1"/>
                </a:solidFill>
                <a:latin typeface="Constantia"/>
                <a:ea typeface="Constantia"/>
                <a:cs typeface="Constantia"/>
                <a:sym typeface="Constantia"/>
              </a:defRPr>
            </a:lvl7pPr>
            <a:lvl8pPr lvl="7" algn="l" rtl="0">
              <a:spcBef>
                <a:spcPts val="0"/>
              </a:spcBef>
              <a:spcAft>
                <a:spcPts val="0"/>
              </a:spcAft>
              <a:buSzPts val="1400"/>
              <a:buNone/>
              <a:defRPr sz="1800">
                <a:solidFill>
                  <a:schemeClr val="lt1"/>
                </a:solidFill>
                <a:latin typeface="Constantia"/>
                <a:ea typeface="Constantia"/>
                <a:cs typeface="Constantia"/>
                <a:sym typeface="Constantia"/>
              </a:defRPr>
            </a:lvl8pPr>
            <a:lvl9pPr lvl="8" algn="l" rtl="0">
              <a:spcBef>
                <a:spcPts val="0"/>
              </a:spcBef>
              <a:spcAft>
                <a:spcPts val="0"/>
              </a:spcAft>
              <a:buSzPts val="1400"/>
              <a:buNone/>
              <a:defRPr sz="1800">
                <a:solidFill>
                  <a:schemeClr val="lt1"/>
                </a:solidFill>
                <a:latin typeface="Constantia"/>
                <a:ea typeface="Constantia"/>
                <a:cs typeface="Constantia"/>
                <a:sym typeface="Constantia"/>
              </a:defRPr>
            </a:lvl9pPr>
          </a:lstStyle>
          <a:p>
            <a:endParaRPr/>
          </a:p>
        </p:txBody>
      </p:sp>
      <p:sp>
        <p:nvSpPr>
          <p:cNvPr id="23" name="Google Shape;23;p131"/>
          <p:cNvSpPr txBox="1">
            <a:spLocks noGrp="1"/>
          </p:cNvSpPr>
          <p:nvPr>
            <p:ph type="sldNum" idx="12"/>
          </p:nvPr>
        </p:nvSpPr>
        <p:spPr>
          <a:xfrm>
            <a:off x="7924800" y="6356350"/>
            <a:ext cx="762000" cy="365125"/>
          </a:xfrm>
          <a:prstGeom prst="rect">
            <a:avLst/>
          </a:prstGeom>
          <a:noFill/>
          <a:ln>
            <a:noFill/>
          </a:ln>
        </p:spPr>
        <p:txBody>
          <a:bodyPr spcFirstLastPara="1" wrap="square" lIns="0" tIns="0" rIns="0" bIns="0" anchor="b" anchorCtr="0">
            <a:noAutofit/>
          </a:bodyPr>
          <a:lstStyle>
            <a:lvl1pPr marL="0" marR="0" lvl="0" indent="0" algn="r" rtl="0">
              <a:lnSpc>
                <a:spcPct val="100000"/>
              </a:lnSpc>
              <a:spcBef>
                <a:spcPts val="0"/>
              </a:spcBef>
              <a:spcAft>
                <a:spcPts val="0"/>
              </a:spcAft>
              <a:buClr>
                <a:srgbClr val="F2EFC0"/>
              </a:buClr>
              <a:buSzPts val="1200"/>
              <a:buFont typeface="Constantia"/>
              <a:buNone/>
              <a:defRPr sz="1200" b="0" i="0" u="none" strike="noStrike" cap="none">
                <a:solidFill>
                  <a:srgbClr val="F2EFC0"/>
                </a:solidFill>
                <a:latin typeface="Constantia"/>
                <a:ea typeface="Constantia"/>
                <a:cs typeface="Constantia"/>
                <a:sym typeface="Constantia"/>
              </a:defRPr>
            </a:lvl1pPr>
            <a:lvl2pPr marL="0" marR="0" lvl="1" indent="0" algn="r" rtl="0">
              <a:lnSpc>
                <a:spcPct val="100000"/>
              </a:lnSpc>
              <a:spcBef>
                <a:spcPts val="0"/>
              </a:spcBef>
              <a:spcAft>
                <a:spcPts val="0"/>
              </a:spcAft>
              <a:buClr>
                <a:srgbClr val="F2EFC0"/>
              </a:buClr>
              <a:buSzPts val="1200"/>
              <a:buFont typeface="Constantia"/>
              <a:buNone/>
              <a:defRPr sz="1200" b="0" i="0" u="none" strike="noStrike" cap="none">
                <a:solidFill>
                  <a:srgbClr val="F2EFC0"/>
                </a:solidFill>
                <a:latin typeface="Constantia"/>
                <a:ea typeface="Constantia"/>
                <a:cs typeface="Constantia"/>
                <a:sym typeface="Constantia"/>
              </a:defRPr>
            </a:lvl2pPr>
            <a:lvl3pPr marL="0" marR="0" lvl="2" indent="0" algn="r" rtl="0">
              <a:lnSpc>
                <a:spcPct val="100000"/>
              </a:lnSpc>
              <a:spcBef>
                <a:spcPts val="0"/>
              </a:spcBef>
              <a:spcAft>
                <a:spcPts val="0"/>
              </a:spcAft>
              <a:buClr>
                <a:srgbClr val="F2EFC0"/>
              </a:buClr>
              <a:buSzPts val="1200"/>
              <a:buFont typeface="Constantia"/>
              <a:buNone/>
              <a:defRPr sz="1200" b="0" i="0" u="none" strike="noStrike" cap="none">
                <a:solidFill>
                  <a:srgbClr val="F2EFC0"/>
                </a:solidFill>
                <a:latin typeface="Constantia"/>
                <a:ea typeface="Constantia"/>
                <a:cs typeface="Constantia"/>
                <a:sym typeface="Constantia"/>
              </a:defRPr>
            </a:lvl3pPr>
            <a:lvl4pPr marL="0" marR="0" lvl="3" indent="0" algn="r" rtl="0">
              <a:lnSpc>
                <a:spcPct val="100000"/>
              </a:lnSpc>
              <a:spcBef>
                <a:spcPts val="0"/>
              </a:spcBef>
              <a:spcAft>
                <a:spcPts val="0"/>
              </a:spcAft>
              <a:buClr>
                <a:srgbClr val="F2EFC0"/>
              </a:buClr>
              <a:buSzPts val="1200"/>
              <a:buFont typeface="Constantia"/>
              <a:buNone/>
              <a:defRPr sz="1200" b="0" i="0" u="none" strike="noStrike" cap="none">
                <a:solidFill>
                  <a:srgbClr val="F2EFC0"/>
                </a:solidFill>
                <a:latin typeface="Constantia"/>
                <a:ea typeface="Constantia"/>
                <a:cs typeface="Constantia"/>
                <a:sym typeface="Constantia"/>
              </a:defRPr>
            </a:lvl4pPr>
            <a:lvl5pPr marL="0" marR="0" lvl="4" indent="0" algn="r" rtl="0">
              <a:lnSpc>
                <a:spcPct val="100000"/>
              </a:lnSpc>
              <a:spcBef>
                <a:spcPts val="0"/>
              </a:spcBef>
              <a:spcAft>
                <a:spcPts val="0"/>
              </a:spcAft>
              <a:buClr>
                <a:srgbClr val="F2EFC0"/>
              </a:buClr>
              <a:buSzPts val="1200"/>
              <a:buFont typeface="Constantia"/>
              <a:buNone/>
              <a:defRPr sz="1200" b="0" i="0" u="none" strike="noStrike" cap="none">
                <a:solidFill>
                  <a:srgbClr val="F2EFC0"/>
                </a:solidFill>
                <a:latin typeface="Constantia"/>
                <a:ea typeface="Constantia"/>
                <a:cs typeface="Constantia"/>
                <a:sym typeface="Constantia"/>
              </a:defRPr>
            </a:lvl5pPr>
            <a:lvl6pPr marL="0" marR="0" lvl="5" indent="0" algn="r" rtl="0">
              <a:lnSpc>
                <a:spcPct val="100000"/>
              </a:lnSpc>
              <a:spcBef>
                <a:spcPts val="0"/>
              </a:spcBef>
              <a:spcAft>
                <a:spcPts val="0"/>
              </a:spcAft>
              <a:buClr>
                <a:srgbClr val="F2EFC0"/>
              </a:buClr>
              <a:buSzPts val="1200"/>
              <a:buFont typeface="Constantia"/>
              <a:buNone/>
              <a:defRPr sz="1200" b="0" i="0" u="none" strike="noStrike" cap="none">
                <a:solidFill>
                  <a:srgbClr val="F2EFC0"/>
                </a:solidFill>
                <a:latin typeface="Constantia"/>
                <a:ea typeface="Constantia"/>
                <a:cs typeface="Constantia"/>
                <a:sym typeface="Constantia"/>
              </a:defRPr>
            </a:lvl6pPr>
            <a:lvl7pPr marL="0" marR="0" lvl="6" indent="0" algn="r" rtl="0">
              <a:lnSpc>
                <a:spcPct val="100000"/>
              </a:lnSpc>
              <a:spcBef>
                <a:spcPts val="0"/>
              </a:spcBef>
              <a:spcAft>
                <a:spcPts val="0"/>
              </a:spcAft>
              <a:buClr>
                <a:srgbClr val="F2EFC0"/>
              </a:buClr>
              <a:buSzPts val="1200"/>
              <a:buFont typeface="Constantia"/>
              <a:buNone/>
              <a:defRPr sz="1200" b="0" i="0" u="none" strike="noStrike" cap="none">
                <a:solidFill>
                  <a:srgbClr val="F2EFC0"/>
                </a:solidFill>
                <a:latin typeface="Constantia"/>
                <a:ea typeface="Constantia"/>
                <a:cs typeface="Constantia"/>
                <a:sym typeface="Constantia"/>
              </a:defRPr>
            </a:lvl7pPr>
            <a:lvl8pPr marL="0" marR="0" lvl="7" indent="0" algn="r" rtl="0">
              <a:lnSpc>
                <a:spcPct val="100000"/>
              </a:lnSpc>
              <a:spcBef>
                <a:spcPts val="0"/>
              </a:spcBef>
              <a:spcAft>
                <a:spcPts val="0"/>
              </a:spcAft>
              <a:buClr>
                <a:srgbClr val="F2EFC0"/>
              </a:buClr>
              <a:buSzPts val="1200"/>
              <a:buFont typeface="Constantia"/>
              <a:buNone/>
              <a:defRPr sz="1200" b="0" i="0" u="none" strike="noStrike" cap="none">
                <a:solidFill>
                  <a:srgbClr val="F2EFC0"/>
                </a:solidFill>
                <a:latin typeface="Constantia"/>
                <a:ea typeface="Constantia"/>
                <a:cs typeface="Constantia"/>
                <a:sym typeface="Constantia"/>
              </a:defRPr>
            </a:lvl8pPr>
            <a:lvl9pPr marL="0" marR="0" lvl="8" indent="0" algn="r" rtl="0">
              <a:lnSpc>
                <a:spcPct val="100000"/>
              </a:lnSpc>
              <a:spcBef>
                <a:spcPts val="0"/>
              </a:spcBef>
              <a:spcAft>
                <a:spcPts val="0"/>
              </a:spcAft>
              <a:buClr>
                <a:srgbClr val="F2EFC0"/>
              </a:buClr>
              <a:buSzPts val="1200"/>
              <a:buFont typeface="Constantia"/>
              <a:buNone/>
              <a:defRPr sz="1200" b="0" i="0" u="none" strike="noStrike" cap="none">
                <a:solidFill>
                  <a:srgbClr val="F2EFC0"/>
                </a:solidFill>
                <a:latin typeface="Constantia"/>
                <a:ea typeface="Constantia"/>
                <a:cs typeface="Constantia"/>
                <a:sym typeface="Constantia"/>
              </a:defRPr>
            </a:lvl9pPr>
          </a:lstStyle>
          <a:p>
            <a:pPr marL="0" lvl="0" indent="0" algn="r" rtl="0">
              <a:spcBef>
                <a:spcPts val="0"/>
              </a:spcBef>
              <a:spcAft>
                <a:spcPts val="0"/>
              </a:spcAft>
              <a:buNone/>
            </a:pPr>
            <a:fld id="{00000000-1234-1234-1234-123412341234}" type="slidenum">
              <a:rPr lang="en-IN"/>
              <a:t>‹#›</a:t>
            </a:fld>
            <a:endParaRPr/>
          </a:p>
        </p:txBody>
      </p:sp>
    </p:spTree>
  </p:cSld>
  <p:clrMap bg1="lt1" tx1="dk1" bg2="dk2" tx2="lt2" accent1="accent1" accent2="accent2" accent3="accent3" accent4="accent4" accent5="accent5" accent6="accent6" hlink="hlink" folHlink="folHlink"/>
  <p:sldLayoutIdLst>
    <p:sldLayoutId id="2147483649"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a:blip r:embed="rId11">
            <a:alphaModFix/>
          </a:blip>
          <a:stretch>
            <a:fillRect/>
          </a:stretch>
        </a:blipFill>
        <a:effectLst/>
      </p:bgPr>
    </p:bg>
    <p:spTree>
      <p:nvGrpSpPr>
        <p:cNvPr id="1" name="Shape 30"/>
        <p:cNvGrpSpPr/>
        <p:nvPr/>
      </p:nvGrpSpPr>
      <p:grpSpPr>
        <a:xfrm>
          <a:off x="0" y="0"/>
          <a:ext cx="0" cy="0"/>
          <a:chOff x="0" y="0"/>
          <a:chExt cx="0" cy="0"/>
        </a:xfrm>
      </p:grpSpPr>
      <p:sp>
        <p:nvSpPr>
          <p:cNvPr id="31" name="Google Shape;31;p133"/>
          <p:cNvSpPr/>
          <p:nvPr/>
        </p:nvSpPr>
        <p:spPr>
          <a:xfrm>
            <a:off x="-9525" y="-7938"/>
            <a:ext cx="9163050" cy="1041400"/>
          </a:xfrm>
          <a:custGeom>
            <a:avLst/>
            <a:gdLst/>
            <a:ahLst/>
            <a:cxnLst/>
            <a:rect l="l" t="t" r="r" b="b"/>
            <a:pathLst>
              <a:path w="5772" h="656" extrusionOk="0">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rgbClr val="BF7825">
                  <a:alpha val="44705"/>
                </a:srgbClr>
              </a:gs>
              <a:gs pos="100000">
                <a:srgbClr val="FFC400">
                  <a:alpha val="54901"/>
                </a:srgbClr>
              </a:gs>
            </a:gsLst>
            <a:lin ang="54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chemeClr val="dk1"/>
              </a:solidFill>
              <a:latin typeface="Constantia"/>
              <a:ea typeface="Constantia"/>
              <a:cs typeface="Constantia"/>
              <a:sym typeface="Constantia"/>
            </a:endParaRPr>
          </a:p>
        </p:txBody>
      </p:sp>
      <p:sp>
        <p:nvSpPr>
          <p:cNvPr id="32" name="Google Shape;32;p133"/>
          <p:cNvSpPr/>
          <p:nvPr/>
        </p:nvSpPr>
        <p:spPr>
          <a:xfrm>
            <a:off x="4381500" y="-7938"/>
            <a:ext cx="4762500" cy="638175"/>
          </a:xfrm>
          <a:custGeom>
            <a:avLst/>
            <a:gdLst/>
            <a:ahLst/>
            <a:cxnLst/>
            <a:rect l="l" t="t" r="r" b="b"/>
            <a:pathLst>
              <a:path w="3000" h="595" extrusionOk="0">
                <a:moveTo>
                  <a:pt x="0" y="0"/>
                </a:moveTo>
                <a:cubicBezTo>
                  <a:pt x="174" y="102"/>
                  <a:pt x="1168" y="533"/>
                  <a:pt x="1668" y="564"/>
                </a:cubicBezTo>
                <a:cubicBezTo>
                  <a:pt x="2168" y="595"/>
                  <a:pt x="2778" y="279"/>
                  <a:pt x="3000" y="186"/>
                </a:cubicBezTo>
                <a:lnTo>
                  <a:pt x="3000" y="6"/>
                </a:lnTo>
                <a:lnTo>
                  <a:pt x="0" y="0"/>
                </a:lnTo>
                <a:close/>
              </a:path>
            </a:pathLst>
          </a:custGeom>
          <a:gradFill>
            <a:gsLst>
              <a:gs pos="0">
                <a:srgbClr val="BF9506">
                  <a:alpha val="44705"/>
                </a:srgbClr>
              </a:gs>
              <a:gs pos="80000">
                <a:srgbClr val="F4921F">
                  <a:alpha val="32549"/>
                </a:srgbClr>
              </a:gs>
              <a:gs pos="100000">
                <a:srgbClr val="F4921F">
                  <a:alpha val="29803"/>
                </a:srgbClr>
              </a:gs>
            </a:gsLst>
            <a:lin ang="54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chemeClr val="dk1"/>
              </a:solidFill>
              <a:latin typeface="Constantia"/>
              <a:ea typeface="Constantia"/>
              <a:cs typeface="Constantia"/>
              <a:sym typeface="Constantia"/>
            </a:endParaRPr>
          </a:p>
        </p:txBody>
      </p:sp>
      <p:sp>
        <p:nvSpPr>
          <p:cNvPr id="33" name="Google Shape;33;p133"/>
          <p:cNvSpPr txBox="1">
            <a:spLocks noGrp="1"/>
          </p:cNvSpPr>
          <p:nvPr>
            <p:ph type="title"/>
          </p:nvPr>
        </p:nvSpPr>
        <p:spPr>
          <a:xfrm>
            <a:off x="457200" y="704850"/>
            <a:ext cx="8229600" cy="1143000"/>
          </a:xfrm>
          <a:prstGeom prst="rect">
            <a:avLst/>
          </a:prstGeom>
          <a:noFill/>
          <a:ln>
            <a:noFill/>
          </a:ln>
        </p:spPr>
        <p:txBody>
          <a:bodyPr spcFirstLastPara="1" wrap="square" lIns="0" tIns="45700" rIns="0" bIns="0" anchor="b" anchorCtr="0">
            <a:noAutofit/>
          </a:bodyPr>
          <a:lstStyle>
            <a:lvl1pPr marR="0" lvl="0" algn="l" rtl="0">
              <a:lnSpc>
                <a:spcPct val="100000"/>
              </a:lnSpc>
              <a:spcBef>
                <a:spcPts val="0"/>
              </a:spcBef>
              <a:spcAft>
                <a:spcPts val="0"/>
              </a:spcAft>
              <a:buClr>
                <a:schemeClr val="dk2"/>
              </a:buClr>
              <a:buSzPts val="5000"/>
              <a:buFont typeface="Calibri"/>
              <a:buNone/>
              <a:defRPr sz="5000" b="0" i="0" u="none" strike="noStrike" cap="none">
                <a:solidFill>
                  <a:schemeClr val="dk2"/>
                </a:solidFill>
                <a:latin typeface="Calibri"/>
                <a:ea typeface="Calibri"/>
                <a:cs typeface="Calibri"/>
                <a:sym typeface="Calibri"/>
              </a:defRPr>
            </a:lvl1pPr>
            <a:lvl2pPr marR="0" lvl="1" algn="l" rtl="0">
              <a:spcBef>
                <a:spcPts val="0"/>
              </a:spcBef>
              <a:spcAft>
                <a:spcPts val="0"/>
              </a:spcAft>
              <a:buSzPts val="1400"/>
              <a:buNone/>
              <a:defRPr sz="5000" b="0" i="0" u="none" strike="noStrike" cap="none">
                <a:solidFill>
                  <a:schemeClr val="dk2"/>
                </a:solidFill>
                <a:latin typeface="Calibri"/>
                <a:ea typeface="Calibri"/>
                <a:cs typeface="Calibri"/>
                <a:sym typeface="Calibri"/>
              </a:defRPr>
            </a:lvl2pPr>
            <a:lvl3pPr marR="0" lvl="2" algn="l" rtl="0">
              <a:spcBef>
                <a:spcPts val="0"/>
              </a:spcBef>
              <a:spcAft>
                <a:spcPts val="0"/>
              </a:spcAft>
              <a:buSzPts val="1400"/>
              <a:buNone/>
              <a:defRPr sz="5000" b="0" i="0" u="none" strike="noStrike" cap="none">
                <a:solidFill>
                  <a:schemeClr val="dk2"/>
                </a:solidFill>
                <a:latin typeface="Calibri"/>
                <a:ea typeface="Calibri"/>
                <a:cs typeface="Calibri"/>
                <a:sym typeface="Calibri"/>
              </a:defRPr>
            </a:lvl3pPr>
            <a:lvl4pPr marR="0" lvl="3" algn="l" rtl="0">
              <a:spcBef>
                <a:spcPts val="0"/>
              </a:spcBef>
              <a:spcAft>
                <a:spcPts val="0"/>
              </a:spcAft>
              <a:buSzPts val="1400"/>
              <a:buNone/>
              <a:defRPr sz="5000" b="0" i="0" u="none" strike="noStrike" cap="none">
                <a:solidFill>
                  <a:schemeClr val="dk2"/>
                </a:solidFill>
                <a:latin typeface="Calibri"/>
                <a:ea typeface="Calibri"/>
                <a:cs typeface="Calibri"/>
                <a:sym typeface="Calibri"/>
              </a:defRPr>
            </a:lvl4pPr>
            <a:lvl5pPr marR="0" lvl="4" algn="l" rtl="0">
              <a:spcBef>
                <a:spcPts val="0"/>
              </a:spcBef>
              <a:spcAft>
                <a:spcPts val="0"/>
              </a:spcAft>
              <a:buSzPts val="1400"/>
              <a:buNone/>
              <a:defRPr sz="5000" b="0" i="0" u="none" strike="noStrike" cap="none">
                <a:solidFill>
                  <a:schemeClr val="dk2"/>
                </a:solidFill>
                <a:latin typeface="Calibri"/>
                <a:ea typeface="Calibri"/>
                <a:cs typeface="Calibri"/>
                <a:sym typeface="Calibri"/>
              </a:defRPr>
            </a:lvl5pPr>
            <a:lvl6pPr marR="0" lvl="5" algn="l" rtl="0">
              <a:spcBef>
                <a:spcPts val="0"/>
              </a:spcBef>
              <a:spcAft>
                <a:spcPts val="0"/>
              </a:spcAft>
              <a:buSzPts val="1400"/>
              <a:buNone/>
              <a:defRPr sz="5000" b="0" i="0" u="none" strike="noStrike" cap="none">
                <a:solidFill>
                  <a:schemeClr val="dk2"/>
                </a:solidFill>
                <a:latin typeface="Calibri"/>
                <a:ea typeface="Calibri"/>
                <a:cs typeface="Calibri"/>
                <a:sym typeface="Calibri"/>
              </a:defRPr>
            </a:lvl6pPr>
            <a:lvl7pPr marR="0" lvl="6" algn="l" rtl="0">
              <a:spcBef>
                <a:spcPts val="0"/>
              </a:spcBef>
              <a:spcAft>
                <a:spcPts val="0"/>
              </a:spcAft>
              <a:buSzPts val="1400"/>
              <a:buNone/>
              <a:defRPr sz="5000" b="0" i="0" u="none" strike="noStrike" cap="none">
                <a:solidFill>
                  <a:schemeClr val="dk2"/>
                </a:solidFill>
                <a:latin typeface="Calibri"/>
                <a:ea typeface="Calibri"/>
                <a:cs typeface="Calibri"/>
                <a:sym typeface="Calibri"/>
              </a:defRPr>
            </a:lvl7pPr>
            <a:lvl8pPr marR="0" lvl="7" algn="l" rtl="0">
              <a:spcBef>
                <a:spcPts val="0"/>
              </a:spcBef>
              <a:spcAft>
                <a:spcPts val="0"/>
              </a:spcAft>
              <a:buSzPts val="1400"/>
              <a:buNone/>
              <a:defRPr sz="5000" b="0" i="0" u="none" strike="noStrike" cap="none">
                <a:solidFill>
                  <a:schemeClr val="dk2"/>
                </a:solidFill>
                <a:latin typeface="Calibri"/>
                <a:ea typeface="Calibri"/>
                <a:cs typeface="Calibri"/>
                <a:sym typeface="Calibri"/>
              </a:defRPr>
            </a:lvl8pPr>
            <a:lvl9pPr marR="0" lvl="8" algn="l" rtl="0">
              <a:spcBef>
                <a:spcPts val="0"/>
              </a:spcBef>
              <a:spcAft>
                <a:spcPts val="0"/>
              </a:spcAft>
              <a:buSzPts val="1400"/>
              <a:buNone/>
              <a:defRPr sz="5000" b="0" i="0" u="none" strike="noStrike" cap="none">
                <a:solidFill>
                  <a:schemeClr val="dk2"/>
                </a:solidFill>
                <a:latin typeface="Calibri"/>
                <a:ea typeface="Calibri"/>
                <a:cs typeface="Calibri"/>
                <a:sym typeface="Calibri"/>
              </a:defRPr>
            </a:lvl9pPr>
          </a:lstStyle>
          <a:p>
            <a:endParaRPr/>
          </a:p>
        </p:txBody>
      </p:sp>
      <p:sp>
        <p:nvSpPr>
          <p:cNvPr id="34" name="Google Shape;34;p133"/>
          <p:cNvSpPr txBox="1">
            <a:spLocks noGrp="1"/>
          </p:cNvSpPr>
          <p:nvPr>
            <p:ph type="body" idx="1"/>
          </p:nvPr>
        </p:nvSpPr>
        <p:spPr>
          <a:xfrm>
            <a:off x="457200" y="1935162"/>
            <a:ext cx="8229600" cy="4389438"/>
          </a:xfrm>
          <a:prstGeom prst="rect">
            <a:avLst/>
          </a:prstGeom>
          <a:noFill/>
          <a:ln>
            <a:noFill/>
          </a:ln>
        </p:spPr>
        <p:txBody>
          <a:bodyPr spcFirstLastPara="1" wrap="square" lIns="91425" tIns="45700" rIns="91425" bIns="45700" anchor="t" anchorCtr="0">
            <a:noAutofit/>
          </a:bodyPr>
          <a:lstStyle>
            <a:lvl1pPr marL="457200" marR="0" lvl="0" indent="-385445" algn="l" rtl="0">
              <a:lnSpc>
                <a:spcPct val="100000"/>
              </a:lnSpc>
              <a:spcBef>
                <a:spcPts val="520"/>
              </a:spcBef>
              <a:spcAft>
                <a:spcPts val="0"/>
              </a:spcAft>
              <a:buClr>
                <a:srgbClr val="E7BC29"/>
              </a:buClr>
              <a:buSzPts val="2470"/>
              <a:buFont typeface="Noto Sans Symbols"/>
              <a:buChar char="⚫"/>
              <a:defRPr sz="2600" b="0" i="0" u="none" strike="noStrike" cap="none">
                <a:solidFill>
                  <a:schemeClr val="dk1"/>
                </a:solidFill>
                <a:latin typeface="Constantia"/>
                <a:ea typeface="Constantia"/>
                <a:cs typeface="Constantia"/>
                <a:sym typeface="Constantia"/>
              </a:defRPr>
            </a:lvl1pPr>
            <a:lvl2pPr marL="914400" marR="0" lvl="1" indent="-358140" algn="l" rtl="0">
              <a:lnSpc>
                <a:spcPct val="100000"/>
              </a:lnSpc>
              <a:spcBef>
                <a:spcPts val="480"/>
              </a:spcBef>
              <a:spcAft>
                <a:spcPts val="0"/>
              </a:spcAft>
              <a:buClr>
                <a:schemeClr val="accent1"/>
              </a:buClr>
              <a:buSzPts val="2040"/>
              <a:buFont typeface="Noto Sans Symbols"/>
              <a:buChar char="⚫"/>
              <a:defRPr sz="2400" b="0" i="0" u="none" strike="noStrike" cap="none">
                <a:solidFill>
                  <a:schemeClr val="dk1"/>
                </a:solidFill>
                <a:latin typeface="Constantia"/>
                <a:ea typeface="Constantia"/>
                <a:cs typeface="Constantia"/>
                <a:sym typeface="Constantia"/>
              </a:defRPr>
            </a:lvl2pPr>
            <a:lvl3pPr marL="1371600" marR="0" lvl="2" indent="-321944" algn="l" rtl="0">
              <a:lnSpc>
                <a:spcPct val="100000"/>
              </a:lnSpc>
              <a:spcBef>
                <a:spcPts val="420"/>
              </a:spcBef>
              <a:spcAft>
                <a:spcPts val="0"/>
              </a:spcAft>
              <a:buClr>
                <a:schemeClr val="accent2"/>
              </a:buClr>
              <a:buSzPts val="1470"/>
              <a:buFont typeface="Noto Sans Symbols"/>
              <a:buChar char="⚫"/>
              <a:defRPr sz="2100" b="0" i="0" u="none" strike="noStrike" cap="none">
                <a:solidFill>
                  <a:schemeClr val="dk1"/>
                </a:solidFill>
                <a:latin typeface="Constantia"/>
                <a:ea typeface="Constantia"/>
                <a:cs typeface="Constantia"/>
                <a:sym typeface="Constantia"/>
              </a:defRPr>
            </a:lvl3pPr>
            <a:lvl4pPr marL="1828800" marR="0" lvl="3" indent="-311150" algn="l" rtl="0">
              <a:lnSpc>
                <a:spcPct val="100000"/>
              </a:lnSpc>
              <a:spcBef>
                <a:spcPts val="400"/>
              </a:spcBef>
              <a:spcAft>
                <a:spcPts val="0"/>
              </a:spcAft>
              <a:buClr>
                <a:srgbClr val="E7BC29"/>
              </a:buClr>
              <a:buSzPts val="1300"/>
              <a:buFont typeface="Noto Sans Symbols"/>
              <a:buChar char="⚫"/>
              <a:defRPr sz="2000" b="0" i="0" u="none" strike="noStrike" cap="none">
                <a:solidFill>
                  <a:schemeClr val="dk1"/>
                </a:solidFill>
                <a:latin typeface="Constantia"/>
                <a:ea typeface="Constantia"/>
                <a:cs typeface="Constantia"/>
                <a:sym typeface="Constantia"/>
              </a:defRPr>
            </a:lvl4pPr>
            <a:lvl5pPr marL="2286000" marR="0" lvl="4" indent="-311150" algn="l" rtl="0">
              <a:lnSpc>
                <a:spcPct val="100000"/>
              </a:lnSpc>
              <a:spcBef>
                <a:spcPts val="400"/>
              </a:spcBef>
              <a:spcAft>
                <a:spcPts val="0"/>
              </a:spcAft>
              <a:buClr>
                <a:srgbClr val="D092A7"/>
              </a:buClr>
              <a:buSzPts val="1300"/>
              <a:buFont typeface="Noto Sans Symbols"/>
              <a:buChar char="⚫"/>
              <a:defRPr sz="2000" b="0" i="0" u="none" strike="noStrike" cap="none">
                <a:solidFill>
                  <a:schemeClr val="dk1"/>
                </a:solidFill>
                <a:latin typeface="Constantia"/>
                <a:ea typeface="Constantia"/>
                <a:cs typeface="Constantia"/>
                <a:sym typeface="Constantia"/>
              </a:defRPr>
            </a:lvl5pPr>
            <a:lvl6pPr marL="2743200" marR="0" lvl="5" indent="-320039" algn="l" rtl="0">
              <a:spcBef>
                <a:spcPts val="360"/>
              </a:spcBef>
              <a:spcAft>
                <a:spcPts val="0"/>
              </a:spcAft>
              <a:buClr>
                <a:schemeClr val="accent5"/>
              </a:buClr>
              <a:buSzPts val="1440"/>
              <a:buFont typeface="Noto Sans Symbols"/>
              <a:buChar char="⚫"/>
              <a:defRPr sz="1800" b="0" i="0" u="none" strike="noStrike" cap="none">
                <a:solidFill>
                  <a:schemeClr val="dk1"/>
                </a:solidFill>
                <a:latin typeface="Constantia"/>
                <a:ea typeface="Constantia"/>
                <a:cs typeface="Constantia"/>
                <a:sym typeface="Constantia"/>
              </a:defRPr>
            </a:lvl6pPr>
            <a:lvl7pPr marL="3200400" marR="0" lvl="6" indent="-309879" algn="l" rtl="0">
              <a:spcBef>
                <a:spcPts val="320"/>
              </a:spcBef>
              <a:spcAft>
                <a:spcPts val="0"/>
              </a:spcAft>
              <a:buClr>
                <a:schemeClr val="accent6"/>
              </a:buClr>
              <a:buSzPts val="1280"/>
              <a:buFont typeface="Noto Sans Symbols"/>
              <a:buChar char="⚫"/>
              <a:defRPr sz="1600" b="0" i="0" u="none" strike="noStrike" cap="none">
                <a:solidFill>
                  <a:schemeClr val="dk1"/>
                </a:solidFill>
                <a:latin typeface="Constantia"/>
                <a:ea typeface="Constantia"/>
                <a:cs typeface="Constantia"/>
                <a:sym typeface="Constantia"/>
              </a:defRPr>
            </a:lvl7pPr>
            <a:lvl8pPr marL="3657600" marR="0" lvl="7" indent="-330200" algn="l" rtl="0">
              <a:spcBef>
                <a:spcPts val="320"/>
              </a:spcBef>
              <a:spcAft>
                <a:spcPts val="0"/>
              </a:spcAft>
              <a:buClr>
                <a:schemeClr val="dk2"/>
              </a:buClr>
              <a:buSzPts val="1600"/>
              <a:buFont typeface="Constantia"/>
              <a:buChar char="•"/>
              <a:defRPr sz="1600" b="0" i="0" u="none" strike="noStrike" cap="none">
                <a:solidFill>
                  <a:schemeClr val="dk1"/>
                </a:solidFill>
                <a:latin typeface="Constantia"/>
                <a:ea typeface="Constantia"/>
                <a:cs typeface="Constantia"/>
                <a:sym typeface="Constantia"/>
              </a:defRPr>
            </a:lvl8pPr>
            <a:lvl9pPr marL="4114800" marR="0" lvl="8" indent="-317500" algn="l" rtl="0">
              <a:spcBef>
                <a:spcPts val="280"/>
              </a:spcBef>
              <a:spcAft>
                <a:spcPts val="0"/>
              </a:spcAft>
              <a:buClr>
                <a:schemeClr val="dk2"/>
              </a:buClr>
              <a:buSzPts val="1400"/>
              <a:buFont typeface="Constantia"/>
              <a:buChar char="•"/>
              <a:defRPr sz="1400" b="0" i="0" u="none" strike="noStrike" cap="none">
                <a:solidFill>
                  <a:schemeClr val="dk1"/>
                </a:solidFill>
                <a:latin typeface="Constantia"/>
                <a:ea typeface="Constantia"/>
                <a:cs typeface="Constantia"/>
                <a:sym typeface="Constantia"/>
              </a:defRPr>
            </a:lvl9pPr>
          </a:lstStyle>
          <a:p>
            <a:endParaRPr/>
          </a:p>
        </p:txBody>
      </p:sp>
      <p:sp>
        <p:nvSpPr>
          <p:cNvPr id="35" name="Google Shape;35;p133"/>
          <p:cNvSpPr txBox="1">
            <a:spLocks noGrp="1"/>
          </p:cNvSpPr>
          <p:nvPr>
            <p:ph type="dt" idx="10"/>
          </p:nvPr>
        </p:nvSpPr>
        <p:spPr>
          <a:xfrm>
            <a:off x="457200" y="6356350"/>
            <a:ext cx="2133600" cy="365125"/>
          </a:xfrm>
          <a:prstGeom prst="rect">
            <a:avLst/>
          </a:prstGeom>
          <a:noFill/>
          <a:ln>
            <a:noFill/>
          </a:ln>
        </p:spPr>
        <p:txBody>
          <a:bodyPr spcFirstLastPara="1" wrap="square" lIns="0" tIns="0" rIns="0" bIns="0" anchor="b" anchorCtr="0">
            <a:noAutofit/>
          </a:bodyPr>
          <a:lstStyle>
            <a:lvl1pPr marR="0" lvl="0" algn="l" rtl="0">
              <a:lnSpc>
                <a:spcPct val="100000"/>
              </a:lnSpc>
              <a:spcBef>
                <a:spcPts val="0"/>
              </a:spcBef>
              <a:spcAft>
                <a:spcPts val="0"/>
              </a:spcAft>
              <a:buClr>
                <a:schemeClr val="dk1"/>
              </a:buClr>
              <a:buSzPts val="1800"/>
              <a:buFont typeface="Constantia"/>
              <a:buNone/>
              <a:defRPr sz="1800" b="0" i="0" u="none" strike="noStrike" cap="none">
                <a:solidFill>
                  <a:schemeClr val="dk1"/>
                </a:solidFill>
                <a:latin typeface="Constantia"/>
                <a:ea typeface="Constantia"/>
                <a:cs typeface="Constantia"/>
                <a:sym typeface="Constantia"/>
              </a:defRPr>
            </a:lvl1pPr>
            <a:lvl2pPr marR="0" lvl="1" algn="l" rtl="0">
              <a:lnSpc>
                <a:spcPct val="100000"/>
              </a:lnSpc>
              <a:spcBef>
                <a:spcPts val="0"/>
              </a:spcBef>
              <a:spcAft>
                <a:spcPts val="0"/>
              </a:spcAft>
              <a:buClr>
                <a:schemeClr val="dk1"/>
              </a:buClr>
              <a:buSzPts val="1800"/>
              <a:buFont typeface="Constantia"/>
              <a:buNone/>
              <a:defRPr sz="1800" b="0" i="0" u="none" strike="noStrike" cap="none">
                <a:solidFill>
                  <a:schemeClr val="dk1"/>
                </a:solidFill>
                <a:latin typeface="Constantia"/>
                <a:ea typeface="Constantia"/>
                <a:cs typeface="Constantia"/>
                <a:sym typeface="Constantia"/>
              </a:defRPr>
            </a:lvl2pPr>
            <a:lvl3pPr marR="0" lvl="2" algn="l" rtl="0">
              <a:lnSpc>
                <a:spcPct val="100000"/>
              </a:lnSpc>
              <a:spcBef>
                <a:spcPts val="0"/>
              </a:spcBef>
              <a:spcAft>
                <a:spcPts val="0"/>
              </a:spcAft>
              <a:buClr>
                <a:schemeClr val="dk1"/>
              </a:buClr>
              <a:buSzPts val="1800"/>
              <a:buFont typeface="Constantia"/>
              <a:buNone/>
              <a:defRPr sz="1800" b="0" i="0" u="none" strike="noStrike" cap="none">
                <a:solidFill>
                  <a:schemeClr val="dk1"/>
                </a:solidFill>
                <a:latin typeface="Constantia"/>
                <a:ea typeface="Constantia"/>
                <a:cs typeface="Constantia"/>
                <a:sym typeface="Constantia"/>
              </a:defRPr>
            </a:lvl3pPr>
            <a:lvl4pPr marR="0" lvl="3" algn="l" rtl="0">
              <a:lnSpc>
                <a:spcPct val="100000"/>
              </a:lnSpc>
              <a:spcBef>
                <a:spcPts val="0"/>
              </a:spcBef>
              <a:spcAft>
                <a:spcPts val="0"/>
              </a:spcAft>
              <a:buClr>
                <a:schemeClr val="dk1"/>
              </a:buClr>
              <a:buSzPts val="1800"/>
              <a:buFont typeface="Constantia"/>
              <a:buNone/>
              <a:defRPr sz="1800" b="0" i="0" u="none" strike="noStrike" cap="none">
                <a:solidFill>
                  <a:schemeClr val="dk1"/>
                </a:solidFill>
                <a:latin typeface="Constantia"/>
                <a:ea typeface="Constantia"/>
                <a:cs typeface="Constantia"/>
                <a:sym typeface="Constantia"/>
              </a:defRPr>
            </a:lvl4pPr>
            <a:lvl5pPr marR="0" lvl="4" algn="l" rtl="0">
              <a:lnSpc>
                <a:spcPct val="100000"/>
              </a:lnSpc>
              <a:spcBef>
                <a:spcPts val="0"/>
              </a:spcBef>
              <a:spcAft>
                <a:spcPts val="0"/>
              </a:spcAft>
              <a:buClr>
                <a:schemeClr val="dk1"/>
              </a:buClr>
              <a:buSzPts val="1800"/>
              <a:buFont typeface="Constantia"/>
              <a:buNone/>
              <a:defRPr sz="1800" b="0" i="0" u="none" strike="noStrike" cap="none">
                <a:solidFill>
                  <a:schemeClr val="dk1"/>
                </a:solidFill>
                <a:latin typeface="Constantia"/>
                <a:ea typeface="Constantia"/>
                <a:cs typeface="Constantia"/>
                <a:sym typeface="Constantia"/>
              </a:defRPr>
            </a:lvl5pPr>
            <a:lvl6pPr lvl="5" algn="l" rtl="0">
              <a:spcBef>
                <a:spcPts val="0"/>
              </a:spcBef>
              <a:spcAft>
                <a:spcPts val="0"/>
              </a:spcAft>
              <a:buSzPts val="1400"/>
              <a:buNone/>
              <a:defRPr sz="1800">
                <a:solidFill>
                  <a:schemeClr val="dk1"/>
                </a:solidFill>
                <a:latin typeface="Constantia"/>
                <a:ea typeface="Constantia"/>
                <a:cs typeface="Constantia"/>
                <a:sym typeface="Constantia"/>
              </a:defRPr>
            </a:lvl6pPr>
            <a:lvl7pPr lvl="6" algn="l" rtl="0">
              <a:spcBef>
                <a:spcPts val="0"/>
              </a:spcBef>
              <a:spcAft>
                <a:spcPts val="0"/>
              </a:spcAft>
              <a:buSzPts val="1400"/>
              <a:buNone/>
              <a:defRPr sz="1800">
                <a:solidFill>
                  <a:schemeClr val="dk1"/>
                </a:solidFill>
                <a:latin typeface="Constantia"/>
                <a:ea typeface="Constantia"/>
                <a:cs typeface="Constantia"/>
                <a:sym typeface="Constantia"/>
              </a:defRPr>
            </a:lvl7pPr>
            <a:lvl8pPr lvl="7" algn="l" rtl="0">
              <a:spcBef>
                <a:spcPts val="0"/>
              </a:spcBef>
              <a:spcAft>
                <a:spcPts val="0"/>
              </a:spcAft>
              <a:buSzPts val="1400"/>
              <a:buNone/>
              <a:defRPr sz="1800">
                <a:solidFill>
                  <a:schemeClr val="dk1"/>
                </a:solidFill>
                <a:latin typeface="Constantia"/>
                <a:ea typeface="Constantia"/>
                <a:cs typeface="Constantia"/>
                <a:sym typeface="Constantia"/>
              </a:defRPr>
            </a:lvl8pPr>
            <a:lvl9pPr lvl="8" algn="l" rtl="0">
              <a:spcBef>
                <a:spcPts val="0"/>
              </a:spcBef>
              <a:spcAft>
                <a:spcPts val="0"/>
              </a:spcAft>
              <a:buSzPts val="1400"/>
              <a:buNone/>
              <a:defRPr sz="1800">
                <a:solidFill>
                  <a:schemeClr val="dk1"/>
                </a:solidFill>
                <a:latin typeface="Constantia"/>
                <a:ea typeface="Constantia"/>
                <a:cs typeface="Constantia"/>
                <a:sym typeface="Constantia"/>
              </a:defRPr>
            </a:lvl9pPr>
          </a:lstStyle>
          <a:p>
            <a:endParaRPr/>
          </a:p>
        </p:txBody>
      </p:sp>
      <p:sp>
        <p:nvSpPr>
          <p:cNvPr id="36" name="Google Shape;36;p133"/>
          <p:cNvSpPr txBox="1">
            <a:spLocks noGrp="1"/>
          </p:cNvSpPr>
          <p:nvPr>
            <p:ph type="ftr" idx="11"/>
          </p:nvPr>
        </p:nvSpPr>
        <p:spPr>
          <a:xfrm>
            <a:off x="2667000" y="6356350"/>
            <a:ext cx="3352800" cy="365125"/>
          </a:xfrm>
          <a:prstGeom prst="rect">
            <a:avLst/>
          </a:prstGeom>
          <a:noFill/>
          <a:ln>
            <a:noFill/>
          </a:ln>
        </p:spPr>
        <p:txBody>
          <a:bodyPr spcFirstLastPara="1" wrap="square" lIns="0" tIns="0" rIns="0" bIns="0" anchor="b" anchorCtr="0">
            <a:noAutofit/>
          </a:bodyPr>
          <a:lstStyle>
            <a:lvl1pPr marR="0" lvl="0" algn="l" rtl="0">
              <a:lnSpc>
                <a:spcPct val="100000"/>
              </a:lnSpc>
              <a:spcBef>
                <a:spcPts val="0"/>
              </a:spcBef>
              <a:spcAft>
                <a:spcPts val="0"/>
              </a:spcAft>
              <a:buClr>
                <a:schemeClr val="dk1"/>
              </a:buClr>
              <a:buSzPts val="1800"/>
              <a:buFont typeface="Constantia"/>
              <a:buNone/>
              <a:defRPr sz="1800" b="0" i="0" u="none" strike="noStrike" cap="none">
                <a:solidFill>
                  <a:schemeClr val="dk1"/>
                </a:solidFill>
                <a:latin typeface="Constantia"/>
                <a:ea typeface="Constantia"/>
                <a:cs typeface="Constantia"/>
                <a:sym typeface="Constantia"/>
              </a:defRPr>
            </a:lvl1pPr>
            <a:lvl2pPr marR="0" lvl="1" algn="l" rtl="0">
              <a:lnSpc>
                <a:spcPct val="100000"/>
              </a:lnSpc>
              <a:spcBef>
                <a:spcPts val="0"/>
              </a:spcBef>
              <a:spcAft>
                <a:spcPts val="0"/>
              </a:spcAft>
              <a:buClr>
                <a:schemeClr val="dk1"/>
              </a:buClr>
              <a:buSzPts val="1800"/>
              <a:buFont typeface="Constantia"/>
              <a:buNone/>
              <a:defRPr sz="1800" b="0" i="0" u="none" strike="noStrike" cap="none">
                <a:solidFill>
                  <a:schemeClr val="dk1"/>
                </a:solidFill>
                <a:latin typeface="Constantia"/>
                <a:ea typeface="Constantia"/>
                <a:cs typeface="Constantia"/>
                <a:sym typeface="Constantia"/>
              </a:defRPr>
            </a:lvl2pPr>
            <a:lvl3pPr marR="0" lvl="2" algn="l" rtl="0">
              <a:lnSpc>
                <a:spcPct val="100000"/>
              </a:lnSpc>
              <a:spcBef>
                <a:spcPts val="0"/>
              </a:spcBef>
              <a:spcAft>
                <a:spcPts val="0"/>
              </a:spcAft>
              <a:buClr>
                <a:schemeClr val="dk1"/>
              </a:buClr>
              <a:buSzPts val="1800"/>
              <a:buFont typeface="Constantia"/>
              <a:buNone/>
              <a:defRPr sz="1800" b="0" i="0" u="none" strike="noStrike" cap="none">
                <a:solidFill>
                  <a:schemeClr val="dk1"/>
                </a:solidFill>
                <a:latin typeface="Constantia"/>
                <a:ea typeface="Constantia"/>
                <a:cs typeface="Constantia"/>
                <a:sym typeface="Constantia"/>
              </a:defRPr>
            </a:lvl3pPr>
            <a:lvl4pPr marR="0" lvl="3" algn="l" rtl="0">
              <a:lnSpc>
                <a:spcPct val="100000"/>
              </a:lnSpc>
              <a:spcBef>
                <a:spcPts val="0"/>
              </a:spcBef>
              <a:spcAft>
                <a:spcPts val="0"/>
              </a:spcAft>
              <a:buClr>
                <a:schemeClr val="dk1"/>
              </a:buClr>
              <a:buSzPts val="1800"/>
              <a:buFont typeface="Constantia"/>
              <a:buNone/>
              <a:defRPr sz="1800" b="0" i="0" u="none" strike="noStrike" cap="none">
                <a:solidFill>
                  <a:schemeClr val="dk1"/>
                </a:solidFill>
                <a:latin typeface="Constantia"/>
                <a:ea typeface="Constantia"/>
                <a:cs typeface="Constantia"/>
                <a:sym typeface="Constantia"/>
              </a:defRPr>
            </a:lvl4pPr>
            <a:lvl5pPr marR="0" lvl="4" algn="l" rtl="0">
              <a:lnSpc>
                <a:spcPct val="100000"/>
              </a:lnSpc>
              <a:spcBef>
                <a:spcPts val="0"/>
              </a:spcBef>
              <a:spcAft>
                <a:spcPts val="0"/>
              </a:spcAft>
              <a:buClr>
                <a:schemeClr val="dk1"/>
              </a:buClr>
              <a:buSzPts val="1800"/>
              <a:buFont typeface="Constantia"/>
              <a:buNone/>
              <a:defRPr sz="1800" b="0" i="0" u="none" strike="noStrike" cap="none">
                <a:solidFill>
                  <a:schemeClr val="dk1"/>
                </a:solidFill>
                <a:latin typeface="Constantia"/>
                <a:ea typeface="Constantia"/>
                <a:cs typeface="Constantia"/>
                <a:sym typeface="Constantia"/>
              </a:defRPr>
            </a:lvl5pPr>
            <a:lvl6pPr lvl="5" algn="l" rtl="0">
              <a:spcBef>
                <a:spcPts val="0"/>
              </a:spcBef>
              <a:spcAft>
                <a:spcPts val="0"/>
              </a:spcAft>
              <a:buSzPts val="1400"/>
              <a:buNone/>
              <a:defRPr sz="1800">
                <a:solidFill>
                  <a:schemeClr val="dk1"/>
                </a:solidFill>
                <a:latin typeface="Constantia"/>
                <a:ea typeface="Constantia"/>
                <a:cs typeface="Constantia"/>
                <a:sym typeface="Constantia"/>
              </a:defRPr>
            </a:lvl6pPr>
            <a:lvl7pPr lvl="6" algn="l" rtl="0">
              <a:spcBef>
                <a:spcPts val="0"/>
              </a:spcBef>
              <a:spcAft>
                <a:spcPts val="0"/>
              </a:spcAft>
              <a:buSzPts val="1400"/>
              <a:buNone/>
              <a:defRPr sz="1800">
                <a:solidFill>
                  <a:schemeClr val="dk1"/>
                </a:solidFill>
                <a:latin typeface="Constantia"/>
                <a:ea typeface="Constantia"/>
                <a:cs typeface="Constantia"/>
                <a:sym typeface="Constantia"/>
              </a:defRPr>
            </a:lvl7pPr>
            <a:lvl8pPr lvl="7" algn="l" rtl="0">
              <a:spcBef>
                <a:spcPts val="0"/>
              </a:spcBef>
              <a:spcAft>
                <a:spcPts val="0"/>
              </a:spcAft>
              <a:buSzPts val="1400"/>
              <a:buNone/>
              <a:defRPr sz="1800">
                <a:solidFill>
                  <a:schemeClr val="dk1"/>
                </a:solidFill>
                <a:latin typeface="Constantia"/>
                <a:ea typeface="Constantia"/>
                <a:cs typeface="Constantia"/>
                <a:sym typeface="Constantia"/>
              </a:defRPr>
            </a:lvl8pPr>
            <a:lvl9pPr lvl="8" algn="l" rtl="0">
              <a:spcBef>
                <a:spcPts val="0"/>
              </a:spcBef>
              <a:spcAft>
                <a:spcPts val="0"/>
              </a:spcAft>
              <a:buSzPts val="1400"/>
              <a:buNone/>
              <a:defRPr sz="1800">
                <a:solidFill>
                  <a:schemeClr val="dk1"/>
                </a:solidFill>
                <a:latin typeface="Constantia"/>
                <a:ea typeface="Constantia"/>
                <a:cs typeface="Constantia"/>
                <a:sym typeface="Constantia"/>
              </a:defRPr>
            </a:lvl9pPr>
          </a:lstStyle>
          <a:p>
            <a:endParaRPr/>
          </a:p>
        </p:txBody>
      </p:sp>
      <p:sp>
        <p:nvSpPr>
          <p:cNvPr id="37" name="Google Shape;37;p133"/>
          <p:cNvSpPr txBox="1">
            <a:spLocks noGrp="1"/>
          </p:cNvSpPr>
          <p:nvPr>
            <p:ph type="sldNum" idx="12"/>
          </p:nvPr>
        </p:nvSpPr>
        <p:spPr>
          <a:xfrm>
            <a:off x="7924800" y="6356350"/>
            <a:ext cx="762000" cy="365125"/>
          </a:xfrm>
          <a:prstGeom prst="rect">
            <a:avLst/>
          </a:prstGeom>
          <a:noFill/>
          <a:ln>
            <a:noFill/>
          </a:ln>
        </p:spPr>
        <p:txBody>
          <a:bodyPr spcFirstLastPara="1" wrap="square" lIns="0" tIns="0" rIns="0" bIns="0" anchor="b" anchorCtr="0">
            <a:noAutofit/>
          </a:bodyPr>
          <a:lstStyle>
            <a:lvl1pPr marL="0" marR="0" lvl="0" indent="0" algn="r" rtl="0">
              <a:lnSpc>
                <a:spcPct val="100000"/>
              </a:lnSpc>
              <a:spcBef>
                <a:spcPts val="0"/>
              </a:spcBef>
              <a:spcAft>
                <a:spcPts val="0"/>
              </a:spcAft>
              <a:buClr>
                <a:srgbClr val="404924"/>
              </a:buClr>
              <a:buSzPts val="1200"/>
              <a:buFont typeface="Constantia"/>
              <a:buNone/>
              <a:defRPr sz="1200" b="0" i="0" u="none" strike="noStrike" cap="none">
                <a:solidFill>
                  <a:srgbClr val="404924"/>
                </a:solidFill>
                <a:latin typeface="Constantia"/>
                <a:ea typeface="Constantia"/>
                <a:cs typeface="Constantia"/>
                <a:sym typeface="Constantia"/>
              </a:defRPr>
            </a:lvl1pPr>
            <a:lvl2pPr marL="0" marR="0" lvl="1" indent="0" algn="r" rtl="0">
              <a:lnSpc>
                <a:spcPct val="100000"/>
              </a:lnSpc>
              <a:spcBef>
                <a:spcPts val="0"/>
              </a:spcBef>
              <a:spcAft>
                <a:spcPts val="0"/>
              </a:spcAft>
              <a:buClr>
                <a:srgbClr val="404924"/>
              </a:buClr>
              <a:buSzPts val="1200"/>
              <a:buFont typeface="Constantia"/>
              <a:buNone/>
              <a:defRPr sz="1200" b="0" i="0" u="none" strike="noStrike" cap="none">
                <a:solidFill>
                  <a:srgbClr val="404924"/>
                </a:solidFill>
                <a:latin typeface="Constantia"/>
                <a:ea typeface="Constantia"/>
                <a:cs typeface="Constantia"/>
                <a:sym typeface="Constantia"/>
              </a:defRPr>
            </a:lvl2pPr>
            <a:lvl3pPr marL="0" marR="0" lvl="2" indent="0" algn="r" rtl="0">
              <a:lnSpc>
                <a:spcPct val="100000"/>
              </a:lnSpc>
              <a:spcBef>
                <a:spcPts val="0"/>
              </a:spcBef>
              <a:spcAft>
                <a:spcPts val="0"/>
              </a:spcAft>
              <a:buClr>
                <a:srgbClr val="404924"/>
              </a:buClr>
              <a:buSzPts val="1200"/>
              <a:buFont typeface="Constantia"/>
              <a:buNone/>
              <a:defRPr sz="1200" b="0" i="0" u="none" strike="noStrike" cap="none">
                <a:solidFill>
                  <a:srgbClr val="404924"/>
                </a:solidFill>
                <a:latin typeface="Constantia"/>
                <a:ea typeface="Constantia"/>
                <a:cs typeface="Constantia"/>
                <a:sym typeface="Constantia"/>
              </a:defRPr>
            </a:lvl3pPr>
            <a:lvl4pPr marL="0" marR="0" lvl="3" indent="0" algn="r" rtl="0">
              <a:lnSpc>
                <a:spcPct val="100000"/>
              </a:lnSpc>
              <a:spcBef>
                <a:spcPts val="0"/>
              </a:spcBef>
              <a:spcAft>
                <a:spcPts val="0"/>
              </a:spcAft>
              <a:buClr>
                <a:srgbClr val="404924"/>
              </a:buClr>
              <a:buSzPts val="1200"/>
              <a:buFont typeface="Constantia"/>
              <a:buNone/>
              <a:defRPr sz="1200" b="0" i="0" u="none" strike="noStrike" cap="none">
                <a:solidFill>
                  <a:srgbClr val="404924"/>
                </a:solidFill>
                <a:latin typeface="Constantia"/>
                <a:ea typeface="Constantia"/>
                <a:cs typeface="Constantia"/>
                <a:sym typeface="Constantia"/>
              </a:defRPr>
            </a:lvl4pPr>
            <a:lvl5pPr marL="0" marR="0" lvl="4" indent="0" algn="r" rtl="0">
              <a:lnSpc>
                <a:spcPct val="100000"/>
              </a:lnSpc>
              <a:spcBef>
                <a:spcPts val="0"/>
              </a:spcBef>
              <a:spcAft>
                <a:spcPts val="0"/>
              </a:spcAft>
              <a:buClr>
                <a:srgbClr val="404924"/>
              </a:buClr>
              <a:buSzPts val="1200"/>
              <a:buFont typeface="Constantia"/>
              <a:buNone/>
              <a:defRPr sz="1200" b="0" i="0" u="none" strike="noStrike" cap="none">
                <a:solidFill>
                  <a:srgbClr val="404924"/>
                </a:solidFill>
                <a:latin typeface="Constantia"/>
                <a:ea typeface="Constantia"/>
                <a:cs typeface="Constantia"/>
                <a:sym typeface="Constantia"/>
              </a:defRPr>
            </a:lvl5pPr>
            <a:lvl6pPr marL="0" marR="0" lvl="5" indent="0" algn="r" rtl="0">
              <a:lnSpc>
                <a:spcPct val="100000"/>
              </a:lnSpc>
              <a:spcBef>
                <a:spcPts val="0"/>
              </a:spcBef>
              <a:spcAft>
                <a:spcPts val="0"/>
              </a:spcAft>
              <a:buClr>
                <a:srgbClr val="404924"/>
              </a:buClr>
              <a:buSzPts val="1200"/>
              <a:buFont typeface="Constantia"/>
              <a:buNone/>
              <a:defRPr sz="1200" b="0" i="0" u="none" strike="noStrike" cap="none">
                <a:solidFill>
                  <a:srgbClr val="404924"/>
                </a:solidFill>
                <a:latin typeface="Constantia"/>
                <a:ea typeface="Constantia"/>
                <a:cs typeface="Constantia"/>
                <a:sym typeface="Constantia"/>
              </a:defRPr>
            </a:lvl6pPr>
            <a:lvl7pPr marL="0" marR="0" lvl="6" indent="0" algn="r" rtl="0">
              <a:lnSpc>
                <a:spcPct val="100000"/>
              </a:lnSpc>
              <a:spcBef>
                <a:spcPts val="0"/>
              </a:spcBef>
              <a:spcAft>
                <a:spcPts val="0"/>
              </a:spcAft>
              <a:buClr>
                <a:srgbClr val="404924"/>
              </a:buClr>
              <a:buSzPts val="1200"/>
              <a:buFont typeface="Constantia"/>
              <a:buNone/>
              <a:defRPr sz="1200" b="0" i="0" u="none" strike="noStrike" cap="none">
                <a:solidFill>
                  <a:srgbClr val="404924"/>
                </a:solidFill>
                <a:latin typeface="Constantia"/>
                <a:ea typeface="Constantia"/>
                <a:cs typeface="Constantia"/>
                <a:sym typeface="Constantia"/>
              </a:defRPr>
            </a:lvl7pPr>
            <a:lvl8pPr marL="0" marR="0" lvl="7" indent="0" algn="r" rtl="0">
              <a:lnSpc>
                <a:spcPct val="100000"/>
              </a:lnSpc>
              <a:spcBef>
                <a:spcPts val="0"/>
              </a:spcBef>
              <a:spcAft>
                <a:spcPts val="0"/>
              </a:spcAft>
              <a:buClr>
                <a:srgbClr val="404924"/>
              </a:buClr>
              <a:buSzPts val="1200"/>
              <a:buFont typeface="Constantia"/>
              <a:buNone/>
              <a:defRPr sz="1200" b="0" i="0" u="none" strike="noStrike" cap="none">
                <a:solidFill>
                  <a:srgbClr val="404924"/>
                </a:solidFill>
                <a:latin typeface="Constantia"/>
                <a:ea typeface="Constantia"/>
                <a:cs typeface="Constantia"/>
                <a:sym typeface="Constantia"/>
              </a:defRPr>
            </a:lvl8pPr>
            <a:lvl9pPr marL="0" marR="0" lvl="8" indent="0" algn="r" rtl="0">
              <a:lnSpc>
                <a:spcPct val="100000"/>
              </a:lnSpc>
              <a:spcBef>
                <a:spcPts val="0"/>
              </a:spcBef>
              <a:spcAft>
                <a:spcPts val="0"/>
              </a:spcAft>
              <a:buClr>
                <a:srgbClr val="404924"/>
              </a:buClr>
              <a:buSzPts val="1200"/>
              <a:buFont typeface="Constantia"/>
              <a:buNone/>
              <a:defRPr sz="1200" b="0" i="0" u="none" strike="noStrike" cap="none">
                <a:solidFill>
                  <a:srgbClr val="404924"/>
                </a:solidFill>
                <a:latin typeface="Constantia"/>
                <a:ea typeface="Constantia"/>
                <a:cs typeface="Constantia"/>
                <a:sym typeface="Constantia"/>
              </a:defRPr>
            </a:lvl9pPr>
          </a:lstStyle>
          <a:p>
            <a:pPr marL="0" lvl="0" indent="0" algn="r" rtl="0">
              <a:spcBef>
                <a:spcPts val="0"/>
              </a:spcBef>
              <a:spcAft>
                <a:spcPts val="0"/>
              </a:spcAft>
              <a:buNone/>
            </a:pPr>
            <a:fld id="{00000000-1234-1234-1234-123412341234}" type="slidenum">
              <a:rPr lang="en-IN"/>
              <a:t>‹#›</a:t>
            </a:fld>
            <a:endParaRPr/>
          </a:p>
        </p:txBody>
      </p:sp>
      <p:grpSp>
        <p:nvGrpSpPr>
          <p:cNvPr id="38" name="Google Shape;38;p133"/>
          <p:cNvGrpSpPr/>
          <p:nvPr/>
        </p:nvGrpSpPr>
        <p:grpSpPr>
          <a:xfrm>
            <a:off x="-29291" y="-24384"/>
            <a:ext cx="9179386" cy="1048512"/>
            <a:chOff x="-29286" y="-11569"/>
            <a:chExt cx="9179422" cy="1050979"/>
          </a:xfrm>
        </p:grpSpPr>
        <p:grpSp>
          <p:nvGrpSpPr>
            <p:cNvPr id="39" name="Google Shape;39;p133"/>
            <p:cNvGrpSpPr/>
            <p:nvPr/>
          </p:nvGrpSpPr>
          <p:grpSpPr>
            <a:xfrm>
              <a:off x="-29286" y="-11569"/>
              <a:ext cx="9161134" cy="1050979"/>
              <a:chOff x="-29291" y="-24384"/>
              <a:chExt cx="9161099" cy="1048512"/>
            </a:xfrm>
          </p:grpSpPr>
          <p:pic>
            <p:nvPicPr>
              <p:cNvPr id="40" name="Google Shape;40;p133"/>
              <p:cNvPicPr preferRelativeResize="0"/>
              <p:nvPr/>
            </p:nvPicPr>
            <p:blipFill rotWithShape="1">
              <a:blip r:embed="rId12">
                <a:alphaModFix/>
              </a:blip>
              <a:srcRect/>
              <a:stretch/>
            </p:blipFill>
            <p:spPr>
              <a:xfrm>
                <a:off x="-6096" y="-24384"/>
                <a:ext cx="9137904" cy="1048512"/>
              </a:xfrm>
              <a:prstGeom prst="rect">
                <a:avLst/>
              </a:prstGeom>
              <a:noFill/>
              <a:ln>
                <a:noFill/>
              </a:ln>
            </p:spPr>
          </p:pic>
          <p:sp>
            <p:nvSpPr>
              <p:cNvPr id="41" name="Google Shape;41;p133"/>
              <p:cNvSpPr/>
              <p:nvPr/>
            </p:nvSpPr>
            <p:spPr>
              <a:xfrm>
                <a:off x="-29291" y="422461"/>
                <a:ext cx="0" cy="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chemeClr val="dk1"/>
                  </a:solidFill>
                  <a:latin typeface="Constantia"/>
                  <a:ea typeface="Constantia"/>
                  <a:cs typeface="Constantia"/>
                  <a:sym typeface="Constantia"/>
                </a:endParaRPr>
              </a:p>
            </p:txBody>
          </p:sp>
        </p:grpSp>
        <p:grpSp>
          <p:nvGrpSpPr>
            <p:cNvPr id="42" name="Google Shape;42;p133"/>
            <p:cNvGrpSpPr/>
            <p:nvPr/>
          </p:nvGrpSpPr>
          <p:grpSpPr>
            <a:xfrm>
              <a:off x="-21709" y="61755"/>
              <a:ext cx="9171845" cy="910441"/>
              <a:chOff x="-21714" y="48768"/>
              <a:chExt cx="9171810" cy="908304"/>
            </a:xfrm>
          </p:grpSpPr>
          <p:pic>
            <p:nvPicPr>
              <p:cNvPr id="43" name="Google Shape;43;p133"/>
              <p:cNvPicPr preferRelativeResize="0"/>
              <p:nvPr/>
            </p:nvPicPr>
            <p:blipFill rotWithShape="1">
              <a:blip r:embed="rId13">
                <a:alphaModFix/>
              </a:blip>
              <a:srcRect/>
              <a:stretch/>
            </p:blipFill>
            <p:spPr>
              <a:xfrm>
                <a:off x="-6096" y="48768"/>
                <a:ext cx="9156192" cy="908304"/>
              </a:xfrm>
              <a:prstGeom prst="rect">
                <a:avLst/>
              </a:prstGeom>
              <a:noFill/>
              <a:ln>
                <a:noFill/>
              </a:ln>
            </p:spPr>
          </p:pic>
          <p:sp>
            <p:nvSpPr>
              <p:cNvPr id="44" name="Google Shape;44;p133"/>
              <p:cNvSpPr/>
              <p:nvPr/>
            </p:nvSpPr>
            <p:spPr>
              <a:xfrm>
                <a:off x="-21714" y="495979"/>
                <a:ext cx="0" cy="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chemeClr val="dk1"/>
                  </a:solidFill>
                  <a:latin typeface="Constantia"/>
                  <a:ea typeface="Constantia"/>
                  <a:cs typeface="Constantia"/>
                  <a:sym typeface="Constantia"/>
                </a:endParaRPr>
              </a:p>
            </p:txBody>
          </p:sp>
        </p:grpSp>
      </p:grpSp>
    </p:spTree>
  </p:cSld>
  <p:clrMap bg1="lt1" tx1="dk1" bg2="dk2" tx2="lt2" accent1="accent1" accent2="accent2" accent3="accent3" accent4="accent4" accent5="accent5" accent6="accent6" hlink="hlink" folHlink="folHlink"/>
  <p:sldLayoutIdLst>
    <p:sldLayoutId id="2147483651"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1"/>
        <p:cNvGrpSpPr/>
        <p:nvPr/>
      </p:nvGrpSpPr>
      <p:grpSpPr>
        <a:xfrm>
          <a:off x="0" y="0"/>
          <a:ext cx="0" cy="0"/>
          <a:chOff x="0" y="0"/>
          <a:chExt cx="0" cy="0"/>
        </a:xfrm>
      </p:grpSpPr>
      <p:sp>
        <p:nvSpPr>
          <p:cNvPr id="102" name="Google Shape;102;p136"/>
          <p:cNvSpPr/>
          <p:nvPr/>
        </p:nvSpPr>
        <p:spPr>
          <a:xfrm>
            <a:off x="-9525" y="-7938"/>
            <a:ext cx="9163050" cy="1041400"/>
          </a:xfrm>
          <a:custGeom>
            <a:avLst/>
            <a:gdLst/>
            <a:ahLst/>
            <a:cxnLst/>
            <a:rect l="l" t="t" r="r" b="b"/>
            <a:pathLst>
              <a:path w="5772" h="656" extrusionOk="0">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rgbClr val="BF7825">
                  <a:alpha val="44705"/>
                </a:srgbClr>
              </a:gs>
              <a:gs pos="100000">
                <a:srgbClr val="FFC400">
                  <a:alpha val="54901"/>
                </a:srgbClr>
              </a:gs>
            </a:gsLst>
            <a:lin ang="54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1800"/>
              <a:buFont typeface="Arial"/>
              <a:buNone/>
            </a:pPr>
            <a:endParaRPr sz="1800" b="0" i="0" u="none" strike="noStrike" cap="none">
              <a:solidFill>
                <a:schemeClr val="lt1"/>
              </a:solidFill>
              <a:latin typeface="Constantia"/>
              <a:ea typeface="Constantia"/>
              <a:cs typeface="Constantia"/>
              <a:sym typeface="Constantia"/>
            </a:endParaRPr>
          </a:p>
        </p:txBody>
      </p:sp>
      <p:sp>
        <p:nvSpPr>
          <p:cNvPr id="103" name="Google Shape;103;p136"/>
          <p:cNvSpPr/>
          <p:nvPr/>
        </p:nvSpPr>
        <p:spPr>
          <a:xfrm>
            <a:off x="4381500" y="-7938"/>
            <a:ext cx="4762500" cy="638175"/>
          </a:xfrm>
          <a:custGeom>
            <a:avLst/>
            <a:gdLst/>
            <a:ahLst/>
            <a:cxnLst/>
            <a:rect l="l" t="t" r="r" b="b"/>
            <a:pathLst>
              <a:path w="3000" h="595" extrusionOk="0">
                <a:moveTo>
                  <a:pt x="0" y="0"/>
                </a:moveTo>
                <a:cubicBezTo>
                  <a:pt x="174" y="102"/>
                  <a:pt x="1168" y="533"/>
                  <a:pt x="1668" y="564"/>
                </a:cubicBezTo>
                <a:cubicBezTo>
                  <a:pt x="2168" y="595"/>
                  <a:pt x="2778" y="279"/>
                  <a:pt x="3000" y="186"/>
                </a:cubicBezTo>
                <a:lnTo>
                  <a:pt x="3000" y="6"/>
                </a:lnTo>
                <a:lnTo>
                  <a:pt x="0" y="0"/>
                </a:lnTo>
                <a:close/>
              </a:path>
            </a:pathLst>
          </a:custGeom>
          <a:gradFill>
            <a:gsLst>
              <a:gs pos="0">
                <a:srgbClr val="BF9506">
                  <a:alpha val="44705"/>
                </a:srgbClr>
              </a:gs>
              <a:gs pos="80000">
                <a:srgbClr val="F4921F">
                  <a:alpha val="32549"/>
                </a:srgbClr>
              </a:gs>
              <a:gs pos="100000">
                <a:srgbClr val="F4921F">
                  <a:alpha val="29803"/>
                </a:srgbClr>
              </a:gs>
            </a:gsLst>
            <a:lin ang="54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1800"/>
              <a:buFont typeface="Arial"/>
              <a:buNone/>
            </a:pPr>
            <a:endParaRPr sz="1800" b="0" i="0" u="none" strike="noStrike" cap="none">
              <a:solidFill>
                <a:schemeClr val="lt1"/>
              </a:solidFill>
              <a:latin typeface="Constantia"/>
              <a:ea typeface="Constantia"/>
              <a:cs typeface="Constantia"/>
              <a:sym typeface="Constantia"/>
            </a:endParaRPr>
          </a:p>
        </p:txBody>
      </p:sp>
      <p:sp>
        <p:nvSpPr>
          <p:cNvPr id="104" name="Google Shape;104;p136"/>
          <p:cNvSpPr txBox="1">
            <a:spLocks noGrp="1"/>
          </p:cNvSpPr>
          <p:nvPr>
            <p:ph type="title"/>
          </p:nvPr>
        </p:nvSpPr>
        <p:spPr>
          <a:xfrm>
            <a:off x="457200" y="704850"/>
            <a:ext cx="8229600" cy="1143000"/>
          </a:xfrm>
          <a:prstGeom prst="rect">
            <a:avLst/>
          </a:prstGeom>
          <a:noFill/>
          <a:ln>
            <a:noFill/>
          </a:ln>
        </p:spPr>
        <p:txBody>
          <a:bodyPr spcFirstLastPara="1" wrap="square" lIns="0" tIns="45700" rIns="0" bIns="0" anchor="b" anchorCtr="0">
            <a:noAutofit/>
          </a:bodyPr>
          <a:lstStyle>
            <a:lvl1pPr marR="0" lvl="0" algn="l" rtl="0">
              <a:lnSpc>
                <a:spcPct val="100000"/>
              </a:lnSpc>
              <a:spcBef>
                <a:spcPts val="0"/>
              </a:spcBef>
              <a:spcAft>
                <a:spcPts val="0"/>
              </a:spcAft>
              <a:buClr>
                <a:schemeClr val="lt2"/>
              </a:buClr>
              <a:buSzPts val="5000"/>
              <a:buFont typeface="Calibri"/>
              <a:buNone/>
              <a:defRPr sz="5000" b="0" i="0" u="none" strike="noStrike" cap="none">
                <a:solidFill>
                  <a:schemeClr val="lt2"/>
                </a:solidFill>
                <a:latin typeface="Calibri"/>
                <a:ea typeface="Calibri"/>
                <a:cs typeface="Calibri"/>
                <a:sym typeface="Calibri"/>
              </a:defRPr>
            </a:lvl1pPr>
            <a:lvl2pPr marR="0" lvl="1" algn="l" rtl="0">
              <a:spcBef>
                <a:spcPts val="0"/>
              </a:spcBef>
              <a:spcAft>
                <a:spcPts val="0"/>
              </a:spcAft>
              <a:buSzPts val="1400"/>
              <a:buNone/>
              <a:defRPr sz="5000" b="0" i="0" u="none" strike="noStrike" cap="none">
                <a:solidFill>
                  <a:schemeClr val="lt2"/>
                </a:solidFill>
                <a:latin typeface="Calibri"/>
                <a:ea typeface="Calibri"/>
                <a:cs typeface="Calibri"/>
                <a:sym typeface="Calibri"/>
              </a:defRPr>
            </a:lvl2pPr>
            <a:lvl3pPr marR="0" lvl="2" algn="l" rtl="0">
              <a:spcBef>
                <a:spcPts val="0"/>
              </a:spcBef>
              <a:spcAft>
                <a:spcPts val="0"/>
              </a:spcAft>
              <a:buSzPts val="1400"/>
              <a:buNone/>
              <a:defRPr sz="5000" b="0" i="0" u="none" strike="noStrike" cap="none">
                <a:solidFill>
                  <a:schemeClr val="lt2"/>
                </a:solidFill>
                <a:latin typeface="Calibri"/>
                <a:ea typeface="Calibri"/>
                <a:cs typeface="Calibri"/>
                <a:sym typeface="Calibri"/>
              </a:defRPr>
            </a:lvl3pPr>
            <a:lvl4pPr marR="0" lvl="3" algn="l" rtl="0">
              <a:spcBef>
                <a:spcPts val="0"/>
              </a:spcBef>
              <a:spcAft>
                <a:spcPts val="0"/>
              </a:spcAft>
              <a:buSzPts val="1400"/>
              <a:buNone/>
              <a:defRPr sz="5000" b="0" i="0" u="none" strike="noStrike" cap="none">
                <a:solidFill>
                  <a:schemeClr val="lt2"/>
                </a:solidFill>
                <a:latin typeface="Calibri"/>
                <a:ea typeface="Calibri"/>
                <a:cs typeface="Calibri"/>
                <a:sym typeface="Calibri"/>
              </a:defRPr>
            </a:lvl4pPr>
            <a:lvl5pPr marR="0" lvl="4" algn="l" rtl="0">
              <a:spcBef>
                <a:spcPts val="0"/>
              </a:spcBef>
              <a:spcAft>
                <a:spcPts val="0"/>
              </a:spcAft>
              <a:buSzPts val="1400"/>
              <a:buNone/>
              <a:defRPr sz="5000" b="0" i="0" u="none" strike="noStrike" cap="none">
                <a:solidFill>
                  <a:schemeClr val="lt2"/>
                </a:solidFill>
                <a:latin typeface="Calibri"/>
                <a:ea typeface="Calibri"/>
                <a:cs typeface="Calibri"/>
                <a:sym typeface="Calibri"/>
              </a:defRPr>
            </a:lvl5pPr>
            <a:lvl6pPr marR="0" lvl="5" algn="l" rtl="0">
              <a:spcBef>
                <a:spcPts val="0"/>
              </a:spcBef>
              <a:spcAft>
                <a:spcPts val="0"/>
              </a:spcAft>
              <a:buSzPts val="1400"/>
              <a:buNone/>
              <a:defRPr sz="5000" b="0" i="0" u="none" strike="noStrike" cap="none">
                <a:solidFill>
                  <a:schemeClr val="lt2"/>
                </a:solidFill>
                <a:latin typeface="Calibri"/>
                <a:ea typeface="Calibri"/>
                <a:cs typeface="Calibri"/>
                <a:sym typeface="Calibri"/>
              </a:defRPr>
            </a:lvl6pPr>
            <a:lvl7pPr marR="0" lvl="6" algn="l" rtl="0">
              <a:spcBef>
                <a:spcPts val="0"/>
              </a:spcBef>
              <a:spcAft>
                <a:spcPts val="0"/>
              </a:spcAft>
              <a:buSzPts val="1400"/>
              <a:buNone/>
              <a:defRPr sz="5000" b="0" i="0" u="none" strike="noStrike" cap="none">
                <a:solidFill>
                  <a:schemeClr val="lt2"/>
                </a:solidFill>
                <a:latin typeface="Calibri"/>
                <a:ea typeface="Calibri"/>
                <a:cs typeface="Calibri"/>
                <a:sym typeface="Calibri"/>
              </a:defRPr>
            </a:lvl7pPr>
            <a:lvl8pPr marR="0" lvl="7" algn="l" rtl="0">
              <a:spcBef>
                <a:spcPts val="0"/>
              </a:spcBef>
              <a:spcAft>
                <a:spcPts val="0"/>
              </a:spcAft>
              <a:buSzPts val="1400"/>
              <a:buNone/>
              <a:defRPr sz="5000" b="0" i="0" u="none" strike="noStrike" cap="none">
                <a:solidFill>
                  <a:schemeClr val="lt2"/>
                </a:solidFill>
                <a:latin typeface="Calibri"/>
                <a:ea typeface="Calibri"/>
                <a:cs typeface="Calibri"/>
                <a:sym typeface="Calibri"/>
              </a:defRPr>
            </a:lvl8pPr>
            <a:lvl9pPr marR="0" lvl="8" algn="l" rtl="0">
              <a:spcBef>
                <a:spcPts val="0"/>
              </a:spcBef>
              <a:spcAft>
                <a:spcPts val="0"/>
              </a:spcAft>
              <a:buSzPts val="1400"/>
              <a:buNone/>
              <a:defRPr sz="5000" b="0" i="0" u="none" strike="noStrike" cap="none">
                <a:solidFill>
                  <a:schemeClr val="lt2"/>
                </a:solidFill>
                <a:latin typeface="Calibri"/>
                <a:ea typeface="Calibri"/>
                <a:cs typeface="Calibri"/>
                <a:sym typeface="Calibri"/>
              </a:defRPr>
            </a:lvl9pPr>
          </a:lstStyle>
          <a:p>
            <a:endParaRPr/>
          </a:p>
        </p:txBody>
      </p:sp>
      <p:sp>
        <p:nvSpPr>
          <p:cNvPr id="105" name="Google Shape;105;p136"/>
          <p:cNvSpPr txBox="1">
            <a:spLocks noGrp="1"/>
          </p:cNvSpPr>
          <p:nvPr>
            <p:ph type="body" idx="1"/>
          </p:nvPr>
        </p:nvSpPr>
        <p:spPr>
          <a:xfrm>
            <a:off x="457200" y="1935162"/>
            <a:ext cx="8229600" cy="4389438"/>
          </a:xfrm>
          <a:prstGeom prst="rect">
            <a:avLst/>
          </a:prstGeom>
          <a:noFill/>
          <a:ln>
            <a:noFill/>
          </a:ln>
        </p:spPr>
        <p:txBody>
          <a:bodyPr spcFirstLastPara="1" wrap="square" lIns="91425" tIns="45700" rIns="91425" bIns="45700" anchor="t" anchorCtr="0">
            <a:noAutofit/>
          </a:bodyPr>
          <a:lstStyle>
            <a:lvl1pPr marL="457200" marR="0" lvl="0" indent="-385445" algn="l" rtl="0">
              <a:lnSpc>
                <a:spcPct val="100000"/>
              </a:lnSpc>
              <a:spcBef>
                <a:spcPts val="520"/>
              </a:spcBef>
              <a:spcAft>
                <a:spcPts val="0"/>
              </a:spcAft>
              <a:buClr>
                <a:srgbClr val="E7BC29"/>
              </a:buClr>
              <a:buSzPts val="2470"/>
              <a:buFont typeface="Noto Sans Symbols"/>
              <a:buChar char="⚫"/>
              <a:defRPr sz="2600" b="0" i="0" u="none" strike="noStrike" cap="none">
                <a:solidFill>
                  <a:schemeClr val="lt1"/>
                </a:solidFill>
                <a:latin typeface="Constantia"/>
                <a:ea typeface="Constantia"/>
                <a:cs typeface="Constantia"/>
                <a:sym typeface="Constantia"/>
              </a:defRPr>
            </a:lvl1pPr>
            <a:lvl2pPr marL="914400" marR="0" lvl="1" indent="-358140" algn="l" rtl="0">
              <a:lnSpc>
                <a:spcPct val="100000"/>
              </a:lnSpc>
              <a:spcBef>
                <a:spcPts val="480"/>
              </a:spcBef>
              <a:spcAft>
                <a:spcPts val="0"/>
              </a:spcAft>
              <a:buClr>
                <a:schemeClr val="accent1"/>
              </a:buClr>
              <a:buSzPts val="2040"/>
              <a:buFont typeface="Noto Sans Symbols"/>
              <a:buChar char="⚫"/>
              <a:defRPr sz="2400" b="0" i="0" u="none" strike="noStrike" cap="none">
                <a:solidFill>
                  <a:schemeClr val="lt1"/>
                </a:solidFill>
                <a:latin typeface="Constantia"/>
                <a:ea typeface="Constantia"/>
                <a:cs typeface="Constantia"/>
                <a:sym typeface="Constantia"/>
              </a:defRPr>
            </a:lvl2pPr>
            <a:lvl3pPr marL="1371600" marR="0" lvl="2" indent="-321944" algn="l" rtl="0">
              <a:lnSpc>
                <a:spcPct val="100000"/>
              </a:lnSpc>
              <a:spcBef>
                <a:spcPts val="420"/>
              </a:spcBef>
              <a:spcAft>
                <a:spcPts val="0"/>
              </a:spcAft>
              <a:buClr>
                <a:schemeClr val="accent2"/>
              </a:buClr>
              <a:buSzPts val="1470"/>
              <a:buFont typeface="Noto Sans Symbols"/>
              <a:buChar char="⚫"/>
              <a:defRPr sz="2100" b="0" i="0" u="none" strike="noStrike" cap="none">
                <a:solidFill>
                  <a:schemeClr val="lt1"/>
                </a:solidFill>
                <a:latin typeface="Constantia"/>
                <a:ea typeface="Constantia"/>
                <a:cs typeface="Constantia"/>
                <a:sym typeface="Constantia"/>
              </a:defRPr>
            </a:lvl3pPr>
            <a:lvl4pPr marL="1828800" marR="0" lvl="3" indent="-311150" algn="l" rtl="0">
              <a:lnSpc>
                <a:spcPct val="100000"/>
              </a:lnSpc>
              <a:spcBef>
                <a:spcPts val="400"/>
              </a:spcBef>
              <a:spcAft>
                <a:spcPts val="0"/>
              </a:spcAft>
              <a:buClr>
                <a:srgbClr val="E7BC29"/>
              </a:buClr>
              <a:buSzPts val="1300"/>
              <a:buFont typeface="Noto Sans Symbols"/>
              <a:buChar char="⚫"/>
              <a:defRPr sz="2000" b="0" i="0" u="none" strike="noStrike" cap="none">
                <a:solidFill>
                  <a:schemeClr val="lt1"/>
                </a:solidFill>
                <a:latin typeface="Constantia"/>
                <a:ea typeface="Constantia"/>
                <a:cs typeface="Constantia"/>
                <a:sym typeface="Constantia"/>
              </a:defRPr>
            </a:lvl4pPr>
            <a:lvl5pPr marL="2286000" marR="0" lvl="4" indent="-311150" algn="l" rtl="0">
              <a:lnSpc>
                <a:spcPct val="100000"/>
              </a:lnSpc>
              <a:spcBef>
                <a:spcPts val="400"/>
              </a:spcBef>
              <a:spcAft>
                <a:spcPts val="0"/>
              </a:spcAft>
              <a:buClr>
                <a:srgbClr val="D092A7"/>
              </a:buClr>
              <a:buSzPts val="1300"/>
              <a:buFont typeface="Noto Sans Symbols"/>
              <a:buChar char="⚫"/>
              <a:defRPr sz="2000" b="0" i="0" u="none" strike="noStrike" cap="none">
                <a:solidFill>
                  <a:schemeClr val="lt1"/>
                </a:solidFill>
                <a:latin typeface="Constantia"/>
                <a:ea typeface="Constantia"/>
                <a:cs typeface="Constantia"/>
                <a:sym typeface="Constantia"/>
              </a:defRPr>
            </a:lvl5pPr>
            <a:lvl6pPr marL="2743200" marR="0" lvl="5" indent="-320039" algn="l" rtl="0">
              <a:spcBef>
                <a:spcPts val="360"/>
              </a:spcBef>
              <a:spcAft>
                <a:spcPts val="0"/>
              </a:spcAft>
              <a:buClr>
                <a:schemeClr val="accent5"/>
              </a:buClr>
              <a:buSzPts val="1440"/>
              <a:buFont typeface="Noto Sans Symbols"/>
              <a:buChar char="⚫"/>
              <a:defRPr sz="1800" b="0" i="0" u="none" strike="noStrike" cap="none">
                <a:solidFill>
                  <a:schemeClr val="lt1"/>
                </a:solidFill>
                <a:latin typeface="Constantia"/>
                <a:ea typeface="Constantia"/>
                <a:cs typeface="Constantia"/>
                <a:sym typeface="Constantia"/>
              </a:defRPr>
            </a:lvl6pPr>
            <a:lvl7pPr marL="3200400" marR="0" lvl="6" indent="-309879" algn="l" rtl="0">
              <a:spcBef>
                <a:spcPts val="320"/>
              </a:spcBef>
              <a:spcAft>
                <a:spcPts val="0"/>
              </a:spcAft>
              <a:buClr>
                <a:schemeClr val="accent6"/>
              </a:buClr>
              <a:buSzPts val="1280"/>
              <a:buFont typeface="Noto Sans Symbols"/>
              <a:buChar char="⚫"/>
              <a:defRPr sz="1600" b="0" i="0" u="none" strike="noStrike" cap="none">
                <a:solidFill>
                  <a:schemeClr val="lt1"/>
                </a:solidFill>
                <a:latin typeface="Constantia"/>
                <a:ea typeface="Constantia"/>
                <a:cs typeface="Constantia"/>
                <a:sym typeface="Constantia"/>
              </a:defRPr>
            </a:lvl7pPr>
            <a:lvl8pPr marL="3657600" marR="0" lvl="7" indent="-330200" algn="l" rtl="0">
              <a:spcBef>
                <a:spcPts val="320"/>
              </a:spcBef>
              <a:spcAft>
                <a:spcPts val="0"/>
              </a:spcAft>
              <a:buClr>
                <a:schemeClr val="lt2"/>
              </a:buClr>
              <a:buSzPts val="1600"/>
              <a:buFont typeface="Constantia"/>
              <a:buChar char="•"/>
              <a:defRPr sz="1600" b="0" i="0" u="none" strike="noStrike" cap="none">
                <a:solidFill>
                  <a:schemeClr val="lt1"/>
                </a:solidFill>
                <a:latin typeface="Constantia"/>
                <a:ea typeface="Constantia"/>
                <a:cs typeface="Constantia"/>
                <a:sym typeface="Constantia"/>
              </a:defRPr>
            </a:lvl8pPr>
            <a:lvl9pPr marL="4114800" marR="0" lvl="8" indent="-317500" algn="l" rtl="0">
              <a:spcBef>
                <a:spcPts val="280"/>
              </a:spcBef>
              <a:spcAft>
                <a:spcPts val="0"/>
              </a:spcAft>
              <a:buClr>
                <a:schemeClr val="lt2"/>
              </a:buClr>
              <a:buSzPts val="1400"/>
              <a:buFont typeface="Constantia"/>
              <a:buChar char="•"/>
              <a:defRPr sz="1400" b="0" i="0" u="none" strike="noStrike" cap="none">
                <a:solidFill>
                  <a:schemeClr val="lt1"/>
                </a:solidFill>
                <a:latin typeface="Constantia"/>
                <a:ea typeface="Constantia"/>
                <a:cs typeface="Constantia"/>
                <a:sym typeface="Constantia"/>
              </a:defRPr>
            </a:lvl9pPr>
          </a:lstStyle>
          <a:p>
            <a:endParaRPr/>
          </a:p>
        </p:txBody>
      </p:sp>
      <p:sp>
        <p:nvSpPr>
          <p:cNvPr id="106" name="Google Shape;106;p136"/>
          <p:cNvSpPr txBox="1">
            <a:spLocks noGrp="1"/>
          </p:cNvSpPr>
          <p:nvPr>
            <p:ph type="dt" idx="10"/>
          </p:nvPr>
        </p:nvSpPr>
        <p:spPr>
          <a:xfrm>
            <a:off x="457200" y="6356350"/>
            <a:ext cx="2133600" cy="365125"/>
          </a:xfrm>
          <a:prstGeom prst="rect">
            <a:avLst/>
          </a:prstGeom>
          <a:noFill/>
          <a:ln>
            <a:noFill/>
          </a:ln>
        </p:spPr>
        <p:txBody>
          <a:bodyPr spcFirstLastPara="1" wrap="square" lIns="0" tIns="0" rIns="0" bIns="0" anchor="b" anchorCtr="0">
            <a:noAutofit/>
          </a:bodyPr>
          <a:lstStyle>
            <a:lvl1pPr marR="0" lvl="0" algn="l" rtl="0">
              <a:lnSpc>
                <a:spcPct val="100000"/>
              </a:lnSpc>
              <a:spcBef>
                <a:spcPts val="0"/>
              </a:spcBef>
              <a:spcAft>
                <a:spcPts val="0"/>
              </a:spcAft>
              <a:buClr>
                <a:schemeClr val="lt1"/>
              </a:buClr>
              <a:buSzPts val="1800"/>
              <a:buFont typeface="Constantia"/>
              <a:buNone/>
              <a:defRPr sz="1800" b="0" i="0" u="none" strike="noStrike" cap="none">
                <a:solidFill>
                  <a:schemeClr val="lt1"/>
                </a:solidFill>
                <a:latin typeface="Constantia"/>
                <a:ea typeface="Constantia"/>
                <a:cs typeface="Constantia"/>
                <a:sym typeface="Constantia"/>
              </a:defRPr>
            </a:lvl1pPr>
            <a:lvl2pPr marR="0" lvl="1" algn="l" rtl="0">
              <a:lnSpc>
                <a:spcPct val="100000"/>
              </a:lnSpc>
              <a:spcBef>
                <a:spcPts val="0"/>
              </a:spcBef>
              <a:spcAft>
                <a:spcPts val="0"/>
              </a:spcAft>
              <a:buClr>
                <a:schemeClr val="lt1"/>
              </a:buClr>
              <a:buSzPts val="1800"/>
              <a:buFont typeface="Constantia"/>
              <a:buNone/>
              <a:defRPr sz="1800" b="0" i="0" u="none" strike="noStrike" cap="none">
                <a:solidFill>
                  <a:schemeClr val="lt1"/>
                </a:solidFill>
                <a:latin typeface="Constantia"/>
                <a:ea typeface="Constantia"/>
                <a:cs typeface="Constantia"/>
                <a:sym typeface="Constantia"/>
              </a:defRPr>
            </a:lvl2pPr>
            <a:lvl3pPr marR="0" lvl="2" algn="l" rtl="0">
              <a:lnSpc>
                <a:spcPct val="100000"/>
              </a:lnSpc>
              <a:spcBef>
                <a:spcPts val="0"/>
              </a:spcBef>
              <a:spcAft>
                <a:spcPts val="0"/>
              </a:spcAft>
              <a:buClr>
                <a:schemeClr val="lt1"/>
              </a:buClr>
              <a:buSzPts val="1800"/>
              <a:buFont typeface="Constantia"/>
              <a:buNone/>
              <a:defRPr sz="1800" b="0" i="0" u="none" strike="noStrike" cap="none">
                <a:solidFill>
                  <a:schemeClr val="lt1"/>
                </a:solidFill>
                <a:latin typeface="Constantia"/>
                <a:ea typeface="Constantia"/>
                <a:cs typeface="Constantia"/>
                <a:sym typeface="Constantia"/>
              </a:defRPr>
            </a:lvl3pPr>
            <a:lvl4pPr marR="0" lvl="3" algn="l" rtl="0">
              <a:lnSpc>
                <a:spcPct val="100000"/>
              </a:lnSpc>
              <a:spcBef>
                <a:spcPts val="0"/>
              </a:spcBef>
              <a:spcAft>
                <a:spcPts val="0"/>
              </a:spcAft>
              <a:buClr>
                <a:schemeClr val="lt1"/>
              </a:buClr>
              <a:buSzPts val="1800"/>
              <a:buFont typeface="Constantia"/>
              <a:buNone/>
              <a:defRPr sz="1800" b="0" i="0" u="none" strike="noStrike" cap="none">
                <a:solidFill>
                  <a:schemeClr val="lt1"/>
                </a:solidFill>
                <a:latin typeface="Constantia"/>
                <a:ea typeface="Constantia"/>
                <a:cs typeface="Constantia"/>
                <a:sym typeface="Constantia"/>
              </a:defRPr>
            </a:lvl4pPr>
            <a:lvl5pPr marR="0" lvl="4" algn="l" rtl="0">
              <a:lnSpc>
                <a:spcPct val="100000"/>
              </a:lnSpc>
              <a:spcBef>
                <a:spcPts val="0"/>
              </a:spcBef>
              <a:spcAft>
                <a:spcPts val="0"/>
              </a:spcAft>
              <a:buClr>
                <a:schemeClr val="lt1"/>
              </a:buClr>
              <a:buSzPts val="1800"/>
              <a:buFont typeface="Constantia"/>
              <a:buNone/>
              <a:defRPr sz="1800" b="0" i="0" u="none" strike="noStrike" cap="none">
                <a:solidFill>
                  <a:schemeClr val="lt1"/>
                </a:solidFill>
                <a:latin typeface="Constantia"/>
                <a:ea typeface="Constantia"/>
                <a:cs typeface="Constantia"/>
                <a:sym typeface="Constantia"/>
              </a:defRPr>
            </a:lvl5pPr>
            <a:lvl6pPr lvl="5" algn="l" rtl="0">
              <a:spcBef>
                <a:spcPts val="0"/>
              </a:spcBef>
              <a:spcAft>
                <a:spcPts val="0"/>
              </a:spcAft>
              <a:buSzPts val="1400"/>
              <a:buNone/>
              <a:defRPr sz="1800">
                <a:solidFill>
                  <a:schemeClr val="lt1"/>
                </a:solidFill>
                <a:latin typeface="Constantia"/>
                <a:ea typeface="Constantia"/>
                <a:cs typeface="Constantia"/>
                <a:sym typeface="Constantia"/>
              </a:defRPr>
            </a:lvl6pPr>
            <a:lvl7pPr lvl="6" algn="l" rtl="0">
              <a:spcBef>
                <a:spcPts val="0"/>
              </a:spcBef>
              <a:spcAft>
                <a:spcPts val="0"/>
              </a:spcAft>
              <a:buSzPts val="1400"/>
              <a:buNone/>
              <a:defRPr sz="1800">
                <a:solidFill>
                  <a:schemeClr val="lt1"/>
                </a:solidFill>
                <a:latin typeface="Constantia"/>
                <a:ea typeface="Constantia"/>
                <a:cs typeface="Constantia"/>
                <a:sym typeface="Constantia"/>
              </a:defRPr>
            </a:lvl7pPr>
            <a:lvl8pPr lvl="7" algn="l" rtl="0">
              <a:spcBef>
                <a:spcPts val="0"/>
              </a:spcBef>
              <a:spcAft>
                <a:spcPts val="0"/>
              </a:spcAft>
              <a:buSzPts val="1400"/>
              <a:buNone/>
              <a:defRPr sz="1800">
                <a:solidFill>
                  <a:schemeClr val="lt1"/>
                </a:solidFill>
                <a:latin typeface="Constantia"/>
                <a:ea typeface="Constantia"/>
                <a:cs typeface="Constantia"/>
                <a:sym typeface="Constantia"/>
              </a:defRPr>
            </a:lvl8pPr>
            <a:lvl9pPr lvl="8" algn="l" rtl="0">
              <a:spcBef>
                <a:spcPts val="0"/>
              </a:spcBef>
              <a:spcAft>
                <a:spcPts val="0"/>
              </a:spcAft>
              <a:buSzPts val="1400"/>
              <a:buNone/>
              <a:defRPr sz="1800">
                <a:solidFill>
                  <a:schemeClr val="lt1"/>
                </a:solidFill>
                <a:latin typeface="Constantia"/>
                <a:ea typeface="Constantia"/>
                <a:cs typeface="Constantia"/>
                <a:sym typeface="Constantia"/>
              </a:defRPr>
            </a:lvl9pPr>
          </a:lstStyle>
          <a:p>
            <a:endParaRPr/>
          </a:p>
        </p:txBody>
      </p:sp>
      <p:sp>
        <p:nvSpPr>
          <p:cNvPr id="107" name="Google Shape;107;p136"/>
          <p:cNvSpPr txBox="1">
            <a:spLocks noGrp="1"/>
          </p:cNvSpPr>
          <p:nvPr>
            <p:ph type="ftr" idx="11"/>
          </p:nvPr>
        </p:nvSpPr>
        <p:spPr>
          <a:xfrm>
            <a:off x="2667000" y="6356350"/>
            <a:ext cx="3352800" cy="365125"/>
          </a:xfrm>
          <a:prstGeom prst="rect">
            <a:avLst/>
          </a:prstGeom>
          <a:noFill/>
          <a:ln>
            <a:noFill/>
          </a:ln>
        </p:spPr>
        <p:txBody>
          <a:bodyPr spcFirstLastPara="1" wrap="square" lIns="0" tIns="0" rIns="0" bIns="0" anchor="b" anchorCtr="0">
            <a:noAutofit/>
          </a:bodyPr>
          <a:lstStyle>
            <a:lvl1pPr marR="0" lvl="0" algn="l" rtl="0">
              <a:lnSpc>
                <a:spcPct val="100000"/>
              </a:lnSpc>
              <a:spcBef>
                <a:spcPts val="0"/>
              </a:spcBef>
              <a:spcAft>
                <a:spcPts val="0"/>
              </a:spcAft>
              <a:buClr>
                <a:schemeClr val="lt1"/>
              </a:buClr>
              <a:buSzPts val="1800"/>
              <a:buFont typeface="Constantia"/>
              <a:buNone/>
              <a:defRPr sz="1800" b="0" i="0" u="none" strike="noStrike" cap="none">
                <a:solidFill>
                  <a:schemeClr val="lt1"/>
                </a:solidFill>
                <a:latin typeface="Constantia"/>
                <a:ea typeface="Constantia"/>
                <a:cs typeface="Constantia"/>
                <a:sym typeface="Constantia"/>
              </a:defRPr>
            </a:lvl1pPr>
            <a:lvl2pPr marR="0" lvl="1" algn="l" rtl="0">
              <a:lnSpc>
                <a:spcPct val="100000"/>
              </a:lnSpc>
              <a:spcBef>
                <a:spcPts val="0"/>
              </a:spcBef>
              <a:spcAft>
                <a:spcPts val="0"/>
              </a:spcAft>
              <a:buClr>
                <a:schemeClr val="lt1"/>
              </a:buClr>
              <a:buSzPts val="1800"/>
              <a:buFont typeface="Constantia"/>
              <a:buNone/>
              <a:defRPr sz="1800" b="0" i="0" u="none" strike="noStrike" cap="none">
                <a:solidFill>
                  <a:schemeClr val="lt1"/>
                </a:solidFill>
                <a:latin typeface="Constantia"/>
                <a:ea typeface="Constantia"/>
                <a:cs typeface="Constantia"/>
                <a:sym typeface="Constantia"/>
              </a:defRPr>
            </a:lvl2pPr>
            <a:lvl3pPr marR="0" lvl="2" algn="l" rtl="0">
              <a:lnSpc>
                <a:spcPct val="100000"/>
              </a:lnSpc>
              <a:spcBef>
                <a:spcPts val="0"/>
              </a:spcBef>
              <a:spcAft>
                <a:spcPts val="0"/>
              </a:spcAft>
              <a:buClr>
                <a:schemeClr val="lt1"/>
              </a:buClr>
              <a:buSzPts val="1800"/>
              <a:buFont typeface="Constantia"/>
              <a:buNone/>
              <a:defRPr sz="1800" b="0" i="0" u="none" strike="noStrike" cap="none">
                <a:solidFill>
                  <a:schemeClr val="lt1"/>
                </a:solidFill>
                <a:latin typeface="Constantia"/>
                <a:ea typeface="Constantia"/>
                <a:cs typeface="Constantia"/>
                <a:sym typeface="Constantia"/>
              </a:defRPr>
            </a:lvl3pPr>
            <a:lvl4pPr marR="0" lvl="3" algn="l" rtl="0">
              <a:lnSpc>
                <a:spcPct val="100000"/>
              </a:lnSpc>
              <a:spcBef>
                <a:spcPts val="0"/>
              </a:spcBef>
              <a:spcAft>
                <a:spcPts val="0"/>
              </a:spcAft>
              <a:buClr>
                <a:schemeClr val="lt1"/>
              </a:buClr>
              <a:buSzPts val="1800"/>
              <a:buFont typeface="Constantia"/>
              <a:buNone/>
              <a:defRPr sz="1800" b="0" i="0" u="none" strike="noStrike" cap="none">
                <a:solidFill>
                  <a:schemeClr val="lt1"/>
                </a:solidFill>
                <a:latin typeface="Constantia"/>
                <a:ea typeface="Constantia"/>
                <a:cs typeface="Constantia"/>
                <a:sym typeface="Constantia"/>
              </a:defRPr>
            </a:lvl4pPr>
            <a:lvl5pPr marR="0" lvl="4" algn="l" rtl="0">
              <a:lnSpc>
                <a:spcPct val="100000"/>
              </a:lnSpc>
              <a:spcBef>
                <a:spcPts val="0"/>
              </a:spcBef>
              <a:spcAft>
                <a:spcPts val="0"/>
              </a:spcAft>
              <a:buClr>
                <a:schemeClr val="lt1"/>
              </a:buClr>
              <a:buSzPts val="1800"/>
              <a:buFont typeface="Constantia"/>
              <a:buNone/>
              <a:defRPr sz="1800" b="0" i="0" u="none" strike="noStrike" cap="none">
                <a:solidFill>
                  <a:schemeClr val="lt1"/>
                </a:solidFill>
                <a:latin typeface="Constantia"/>
                <a:ea typeface="Constantia"/>
                <a:cs typeface="Constantia"/>
                <a:sym typeface="Constantia"/>
              </a:defRPr>
            </a:lvl5pPr>
            <a:lvl6pPr lvl="5" algn="l" rtl="0">
              <a:spcBef>
                <a:spcPts val="0"/>
              </a:spcBef>
              <a:spcAft>
                <a:spcPts val="0"/>
              </a:spcAft>
              <a:buSzPts val="1400"/>
              <a:buNone/>
              <a:defRPr sz="1800">
                <a:solidFill>
                  <a:schemeClr val="lt1"/>
                </a:solidFill>
                <a:latin typeface="Constantia"/>
                <a:ea typeface="Constantia"/>
                <a:cs typeface="Constantia"/>
                <a:sym typeface="Constantia"/>
              </a:defRPr>
            </a:lvl6pPr>
            <a:lvl7pPr lvl="6" algn="l" rtl="0">
              <a:spcBef>
                <a:spcPts val="0"/>
              </a:spcBef>
              <a:spcAft>
                <a:spcPts val="0"/>
              </a:spcAft>
              <a:buSzPts val="1400"/>
              <a:buNone/>
              <a:defRPr sz="1800">
                <a:solidFill>
                  <a:schemeClr val="lt1"/>
                </a:solidFill>
                <a:latin typeface="Constantia"/>
                <a:ea typeface="Constantia"/>
                <a:cs typeface="Constantia"/>
                <a:sym typeface="Constantia"/>
              </a:defRPr>
            </a:lvl7pPr>
            <a:lvl8pPr lvl="7" algn="l" rtl="0">
              <a:spcBef>
                <a:spcPts val="0"/>
              </a:spcBef>
              <a:spcAft>
                <a:spcPts val="0"/>
              </a:spcAft>
              <a:buSzPts val="1400"/>
              <a:buNone/>
              <a:defRPr sz="1800">
                <a:solidFill>
                  <a:schemeClr val="lt1"/>
                </a:solidFill>
                <a:latin typeface="Constantia"/>
                <a:ea typeface="Constantia"/>
                <a:cs typeface="Constantia"/>
                <a:sym typeface="Constantia"/>
              </a:defRPr>
            </a:lvl8pPr>
            <a:lvl9pPr lvl="8" algn="l" rtl="0">
              <a:spcBef>
                <a:spcPts val="0"/>
              </a:spcBef>
              <a:spcAft>
                <a:spcPts val="0"/>
              </a:spcAft>
              <a:buSzPts val="1400"/>
              <a:buNone/>
              <a:defRPr sz="1800">
                <a:solidFill>
                  <a:schemeClr val="lt1"/>
                </a:solidFill>
                <a:latin typeface="Constantia"/>
                <a:ea typeface="Constantia"/>
                <a:cs typeface="Constantia"/>
                <a:sym typeface="Constantia"/>
              </a:defRPr>
            </a:lvl9pPr>
          </a:lstStyle>
          <a:p>
            <a:endParaRPr/>
          </a:p>
        </p:txBody>
      </p:sp>
      <p:sp>
        <p:nvSpPr>
          <p:cNvPr id="108" name="Google Shape;108;p136"/>
          <p:cNvSpPr txBox="1">
            <a:spLocks noGrp="1"/>
          </p:cNvSpPr>
          <p:nvPr>
            <p:ph type="sldNum" idx="12"/>
          </p:nvPr>
        </p:nvSpPr>
        <p:spPr>
          <a:xfrm>
            <a:off x="7924800" y="6356350"/>
            <a:ext cx="762000" cy="365125"/>
          </a:xfrm>
          <a:prstGeom prst="rect">
            <a:avLst/>
          </a:prstGeom>
          <a:noFill/>
          <a:ln>
            <a:noFill/>
          </a:ln>
        </p:spPr>
        <p:txBody>
          <a:bodyPr spcFirstLastPara="1" wrap="square" lIns="0" tIns="0" rIns="0" bIns="0" anchor="b" anchorCtr="0">
            <a:noAutofit/>
          </a:bodyPr>
          <a:lstStyle>
            <a:lvl1pPr marL="0" marR="0" lvl="0" indent="0" algn="r" rtl="0">
              <a:lnSpc>
                <a:spcPct val="100000"/>
              </a:lnSpc>
              <a:spcBef>
                <a:spcPts val="0"/>
              </a:spcBef>
              <a:spcAft>
                <a:spcPts val="0"/>
              </a:spcAft>
              <a:buClr>
                <a:srgbClr val="404924"/>
              </a:buClr>
              <a:buSzPts val="1200"/>
              <a:buFont typeface="Constantia"/>
              <a:buNone/>
              <a:defRPr sz="1200" b="0" i="0" u="none" strike="noStrike" cap="none">
                <a:solidFill>
                  <a:srgbClr val="404924"/>
                </a:solidFill>
                <a:latin typeface="Constantia"/>
                <a:ea typeface="Constantia"/>
                <a:cs typeface="Constantia"/>
                <a:sym typeface="Constantia"/>
              </a:defRPr>
            </a:lvl1pPr>
            <a:lvl2pPr marL="0" marR="0" lvl="1" indent="0" algn="r" rtl="0">
              <a:lnSpc>
                <a:spcPct val="100000"/>
              </a:lnSpc>
              <a:spcBef>
                <a:spcPts val="0"/>
              </a:spcBef>
              <a:spcAft>
                <a:spcPts val="0"/>
              </a:spcAft>
              <a:buClr>
                <a:srgbClr val="404924"/>
              </a:buClr>
              <a:buSzPts val="1200"/>
              <a:buFont typeface="Constantia"/>
              <a:buNone/>
              <a:defRPr sz="1200" b="0" i="0" u="none" strike="noStrike" cap="none">
                <a:solidFill>
                  <a:srgbClr val="404924"/>
                </a:solidFill>
                <a:latin typeface="Constantia"/>
                <a:ea typeface="Constantia"/>
                <a:cs typeface="Constantia"/>
                <a:sym typeface="Constantia"/>
              </a:defRPr>
            </a:lvl2pPr>
            <a:lvl3pPr marL="0" marR="0" lvl="2" indent="0" algn="r" rtl="0">
              <a:lnSpc>
                <a:spcPct val="100000"/>
              </a:lnSpc>
              <a:spcBef>
                <a:spcPts val="0"/>
              </a:spcBef>
              <a:spcAft>
                <a:spcPts val="0"/>
              </a:spcAft>
              <a:buClr>
                <a:srgbClr val="404924"/>
              </a:buClr>
              <a:buSzPts val="1200"/>
              <a:buFont typeface="Constantia"/>
              <a:buNone/>
              <a:defRPr sz="1200" b="0" i="0" u="none" strike="noStrike" cap="none">
                <a:solidFill>
                  <a:srgbClr val="404924"/>
                </a:solidFill>
                <a:latin typeface="Constantia"/>
                <a:ea typeface="Constantia"/>
                <a:cs typeface="Constantia"/>
                <a:sym typeface="Constantia"/>
              </a:defRPr>
            </a:lvl3pPr>
            <a:lvl4pPr marL="0" marR="0" lvl="3" indent="0" algn="r" rtl="0">
              <a:lnSpc>
                <a:spcPct val="100000"/>
              </a:lnSpc>
              <a:spcBef>
                <a:spcPts val="0"/>
              </a:spcBef>
              <a:spcAft>
                <a:spcPts val="0"/>
              </a:spcAft>
              <a:buClr>
                <a:srgbClr val="404924"/>
              </a:buClr>
              <a:buSzPts val="1200"/>
              <a:buFont typeface="Constantia"/>
              <a:buNone/>
              <a:defRPr sz="1200" b="0" i="0" u="none" strike="noStrike" cap="none">
                <a:solidFill>
                  <a:srgbClr val="404924"/>
                </a:solidFill>
                <a:latin typeface="Constantia"/>
                <a:ea typeface="Constantia"/>
                <a:cs typeface="Constantia"/>
                <a:sym typeface="Constantia"/>
              </a:defRPr>
            </a:lvl4pPr>
            <a:lvl5pPr marL="0" marR="0" lvl="4" indent="0" algn="r" rtl="0">
              <a:lnSpc>
                <a:spcPct val="100000"/>
              </a:lnSpc>
              <a:spcBef>
                <a:spcPts val="0"/>
              </a:spcBef>
              <a:spcAft>
                <a:spcPts val="0"/>
              </a:spcAft>
              <a:buClr>
                <a:srgbClr val="404924"/>
              </a:buClr>
              <a:buSzPts val="1200"/>
              <a:buFont typeface="Constantia"/>
              <a:buNone/>
              <a:defRPr sz="1200" b="0" i="0" u="none" strike="noStrike" cap="none">
                <a:solidFill>
                  <a:srgbClr val="404924"/>
                </a:solidFill>
                <a:latin typeface="Constantia"/>
                <a:ea typeface="Constantia"/>
                <a:cs typeface="Constantia"/>
                <a:sym typeface="Constantia"/>
              </a:defRPr>
            </a:lvl5pPr>
            <a:lvl6pPr marL="0" marR="0" lvl="5" indent="0" algn="r" rtl="0">
              <a:lnSpc>
                <a:spcPct val="100000"/>
              </a:lnSpc>
              <a:spcBef>
                <a:spcPts val="0"/>
              </a:spcBef>
              <a:spcAft>
                <a:spcPts val="0"/>
              </a:spcAft>
              <a:buClr>
                <a:srgbClr val="404924"/>
              </a:buClr>
              <a:buSzPts val="1200"/>
              <a:buFont typeface="Constantia"/>
              <a:buNone/>
              <a:defRPr sz="1200" b="0" i="0" u="none" strike="noStrike" cap="none">
                <a:solidFill>
                  <a:srgbClr val="404924"/>
                </a:solidFill>
                <a:latin typeface="Constantia"/>
                <a:ea typeface="Constantia"/>
                <a:cs typeface="Constantia"/>
                <a:sym typeface="Constantia"/>
              </a:defRPr>
            </a:lvl6pPr>
            <a:lvl7pPr marL="0" marR="0" lvl="6" indent="0" algn="r" rtl="0">
              <a:lnSpc>
                <a:spcPct val="100000"/>
              </a:lnSpc>
              <a:spcBef>
                <a:spcPts val="0"/>
              </a:spcBef>
              <a:spcAft>
                <a:spcPts val="0"/>
              </a:spcAft>
              <a:buClr>
                <a:srgbClr val="404924"/>
              </a:buClr>
              <a:buSzPts val="1200"/>
              <a:buFont typeface="Constantia"/>
              <a:buNone/>
              <a:defRPr sz="1200" b="0" i="0" u="none" strike="noStrike" cap="none">
                <a:solidFill>
                  <a:srgbClr val="404924"/>
                </a:solidFill>
                <a:latin typeface="Constantia"/>
                <a:ea typeface="Constantia"/>
                <a:cs typeface="Constantia"/>
                <a:sym typeface="Constantia"/>
              </a:defRPr>
            </a:lvl7pPr>
            <a:lvl8pPr marL="0" marR="0" lvl="7" indent="0" algn="r" rtl="0">
              <a:lnSpc>
                <a:spcPct val="100000"/>
              </a:lnSpc>
              <a:spcBef>
                <a:spcPts val="0"/>
              </a:spcBef>
              <a:spcAft>
                <a:spcPts val="0"/>
              </a:spcAft>
              <a:buClr>
                <a:srgbClr val="404924"/>
              </a:buClr>
              <a:buSzPts val="1200"/>
              <a:buFont typeface="Constantia"/>
              <a:buNone/>
              <a:defRPr sz="1200" b="0" i="0" u="none" strike="noStrike" cap="none">
                <a:solidFill>
                  <a:srgbClr val="404924"/>
                </a:solidFill>
                <a:latin typeface="Constantia"/>
                <a:ea typeface="Constantia"/>
                <a:cs typeface="Constantia"/>
                <a:sym typeface="Constantia"/>
              </a:defRPr>
            </a:lvl8pPr>
            <a:lvl9pPr marL="0" marR="0" lvl="8" indent="0" algn="r" rtl="0">
              <a:lnSpc>
                <a:spcPct val="100000"/>
              </a:lnSpc>
              <a:spcBef>
                <a:spcPts val="0"/>
              </a:spcBef>
              <a:spcAft>
                <a:spcPts val="0"/>
              </a:spcAft>
              <a:buClr>
                <a:srgbClr val="404924"/>
              </a:buClr>
              <a:buSzPts val="1200"/>
              <a:buFont typeface="Constantia"/>
              <a:buNone/>
              <a:defRPr sz="1200" b="0" i="0" u="none" strike="noStrike" cap="none">
                <a:solidFill>
                  <a:srgbClr val="404924"/>
                </a:solidFill>
                <a:latin typeface="Constantia"/>
                <a:ea typeface="Constantia"/>
                <a:cs typeface="Constantia"/>
                <a:sym typeface="Constantia"/>
              </a:defRPr>
            </a:lvl9pPr>
          </a:lstStyle>
          <a:p>
            <a:pPr marL="0" lvl="0" indent="0" algn="r" rtl="0">
              <a:spcBef>
                <a:spcPts val="0"/>
              </a:spcBef>
              <a:spcAft>
                <a:spcPts val="0"/>
              </a:spcAft>
              <a:buNone/>
            </a:pPr>
            <a:fld id="{00000000-1234-1234-1234-123412341234}" type="slidenum">
              <a:rPr lang="en-IN"/>
              <a:t>‹#›</a:t>
            </a:fld>
            <a:endParaRPr/>
          </a:p>
        </p:txBody>
      </p:sp>
      <p:grpSp>
        <p:nvGrpSpPr>
          <p:cNvPr id="109" name="Google Shape;109;p136"/>
          <p:cNvGrpSpPr/>
          <p:nvPr/>
        </p:nvGrpSpPr>
        <p:grpSpPr>
          <a:xfrm>
            <a:off x="-29291" y="-24384"/>
            <a:ext cx="9179386" cy="1048512"/>
            <a:chOff x="-29286" y="-11569"/>
            <a:chExt cx="9179422" cy="1050979"/>
          </a:xfrm>
        </p:grpSpPr>
        <p:grpSp>
          <p:nvGrpSpPr>
            <p:cNvPr id="110" name="Google Shape;110;p136"/>
            <p:cNvGrpSpPr/>
            <p:nvPr/>
          </p:nvGrpSpPr>
          <p:grpSpPr>
            <a:xfrm>
              <a:off x="-29286" y="-11569"/>
              <a:ext cx="9161134" cy="1050979"/>
              <a:chOff x="-29291" y="-24384"/>
              <a:chExt cx="9161099" cy="1048512"/>
            </a:xfrm>
          </p:grpSpPr>
          <p:pic>
            <p:nvPicPr>
              <p:cNvPr id="111" name="Google Shape;111;p136"/>
              <p:cNvPicPr preferRelativeResize="0"/>
              <p:nvPr/>
            </p:nvPicPr>
            <p:blipFill rotWithShape="1">
              <a:blip r:embed="rId4">
                <a:alphaModFix/>
              </a:blip>
              <a:srcRect/>
              <a:stretch/>
            </p:blipFill>
            <p:spPr>
              <a:xfrm>
                <a:off x="-6096" y="-24384"/>
                <a:ext cx="9137904" cy="1048512"/>
              </a:xfrm>
              <a:prstGeom prst="rect">
                <a:avLst/>
              </a:prstGeom>
              <a:noFill/>
              <a:ln>
                <a:noFill/>
              </a:ln>
            </p:spPr>
          </p:pic>
          <p:sp>
            <p:nvSpPr>
              <p:cNvPr id="112" name="Google Shape;112;p136"/>
              <p:cNvSpPr/>
              <p:nvPr/>
            </p:nvSpPr>
            <p:spPr>
              <a:xfrm>
                <a:off x="-29291" y="422461"/>
                <a:ext cx="0" cy="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1800"/>
                  <a:buFont typeface="Arial"/>
                  <a:buNone/>
                </a:pPr>
                <a:endParaRPr sz="1800" b="0" i="0" u="none" strike="noStrike" cap="none">
                  <a:solidFill>
                    <a:schemeClr val="lt1"/>
                  </a:solidFill>
                  <a:latin typeface="Constantia"/>
                  <a:ea typeface="Constantia"/>
                  <a:cs typeface="Constantia"/>
                  <a:sym typeface="Constantia"/>
                </a:endParaRPr>
              </a:p>
            </p:txBody>
          </p:sp>
        </p:grpSp>
        <p:grpSp>
          <p:nvGrpSpPr>
            <p:cNvPr id="113" name="Google Shape;113;p136"/>
            <p:cNvGrpSpPr/>
            <p:nvPr/>
          </p:nvGrpSpPr>
          <p:grpSpPr>
            <a:xfrm>
              <a:off x="-21709" y="61755"/>
              <a:ext cx="9171845" cy="910441"/>
              <a:chOff x="-21714" y="48768"/>
              <a:chExt cx="9171810" cy="908304"/>
            </a:xfrm>
          </p:grpSpPr>
          <p:pic>
            <p:nvPicPr>
              <p:cNvPr id="114" name="Google Shape;114;p136"/>
              <p:cNvPicPr preferRelativeResize="0"/>
              <p:nvPr/>
            </p:nvPicPr>
            <p:blipFill rotWithShape="1">
              <a:blip r:embed="rId5">
                <a:alphaModFix/>
              </a:blip>
              <a:srcRect/>
              <a:stretch/>
            </p:blipFill>
            <p:spPr>
              <a:xfrm>
                <a:off x="-6096" y="48768"/>
                <a:ext cx="9156192" cy="908304"/>
              </a:xfrm>
              <a:prstGeom prst="rect">
                <a:avLst/>
              </a:prstGeom>
              <a:noFill/>
              <a:ln>
                <a:noFill/>
              </a:ln>
            </p:spPr>
          </p:pic>
          <p:sp>
            <p:nvSpPr>
              <p:cNvPr id="115" name="Google Shape;115;p136"/>
              <p:cNvSpPr/>
              <p:nvPr/>
            </p:nvSpPr>
            <p:spPr>
              <a:xfrm>
                <a:off x="-21714" y="495979"/>
                <a:ext cx="0" cy="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1800"/>
                  <a:buFont typeface="Arial"/>
                  <a:buNone/>
                </a:pPr>
                <a:endParaRPr sz="1800" b="0" i="0" u="none" strike="noStrike" cap="none">
                  <a:solidFill>
                    <a:schemeClr val="lt1"/>
                  </a:solidFill>
                  <a:latin typeface="Constantia"/>
                  <a:ea typeface="Constantia"/>
                  <a:cs typeface="Constantia"/>
                  <a:sym typeface="Constantia"/>
                </a:endParaRPr>
              </a:p>
            </p:txBody>
          </p:sp>
        </p:grpSp>
      </p:grpSp>
    </p:spTree>
  </p:cSld>
  <p:clrMap bg1="lt1" tx1="dk1" bg2="dk2" tx2="lt2" accent1="accent1" accent2="accent2" accent3="accent3" accent4="accent4" accent5="accent5" accent6="accent6" hlink="hlink" folHlink="folHlink"/>
  <p:sldLayoutIdLst>
    <p:sldLayoutId id="2147483661"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10.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11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11.xml"/><Relationship Id="rId1" Type="http://schemas.openxmlformats.org/officeDocument/2006/relationships/slideLayout" Target="../slideLayouts/slideLayout4.xml"/><Relationship Id="rId4" Type="http://schemas.openxmlformats.org/officeDocument/2006/relationships/image" Target="../media/image50.png"/></Relationships>
</file>

<file path=ppt/slides/_rels/slide112.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15.xml"/><Relationship Id="rId1" Type="http://schemas.openxmlformats.org/officeDocument/2006/relationships/slideLayout" Target="../slideLayouts/slideLayout3.xml"/><Relationship Id="rId4" Type="http://schemas.openxmlformats.org/officeDocument/2006/relationships/image" Target="../media/image52.png"/></Relationships>
</file>

<file path=ppt/slides/_rels/slide11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16.xml"/><Relationship Id="rId1" Type="http://schemas.openxmlformats.org/officeDocument/2006/relationships/slideLayout" Target="../slideLayouts/slideLayout3.xml"/><Relationship Id="rId4" Type="http://schemas.openxmlformats.org/officeDocument/2006/relationships/image" Target="../media/image54.png"/></Relationships>
</file>

<file path=ppt/slides/_rels/slide11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20.xml"/><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12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21.xml"/><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122.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24.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12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25.xml"/><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12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26.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27.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28.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2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3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44.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1.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1"/>
          <p:cNvSpPr txBox="1">
            <a:spLocks noGrp="1"/>
          </p:cNvSpPr>
          <p:nvPr>
            <p:ph type="ctrTitle" idx="4294967295"/>
          </p:nvPr>
        </p:nvSpPr>
        <p:spPr>
          <a:xfrm>
            <a:off x="533400" y="1371600"/>
            <a:ext cx="7851648" cy="1828800"/>
          </a:xfrm>
          <a:prstGeom prst="rect">
            <a:avLst/>
          </a:prstGeom>
          <a:noFill/>
          <a:ln>
            <a:noFill/>
          </a:ln>
        </p:spPr>
        <p:txBody>
          <a:bodyPr spcFirstLastPara="1" wrap="square" lIns="0" tIns="0" rIns="18275" bIns="0" anchor="b" anchorCtr="0">
            <a:normAutofit/>
          </a:bodyPr>
          <a:lstStyle/>
          <a:p>
            <a:pPr marL="0" marR="0" lvl="0" indent="0" algn="r" rtl="0">
              <a:lnSpc>
                <a:spcPct val="100000"/>
              </a:lnSpc>
              <a:spcBef>
                <a:spcPts val="0"/>
              </a:spcBef>
              <a:spcAft>
                <a:spcPts val="0"/>
              </a:spcAft>
              <a:buClr>
                <a:srgbClr val="F7CA52"/>
              </a:buClr>
              <a:buSzPts val="5600"/>
              <a:buFont typeface="Calibri"/>
              <a:buNone/>
            </a:pPr>
            <a:r>
              <a:rPr lang="en-IN" sz="5600" b="1" i="0" u="none" strike="noStrike" cap="none">
                <a:solidFill>
                  <a:srgbClr val="F7CA52"/>
                </a:solidFill>
                <a:latin typeface="Calibri"/>
                <a:ea typeface="Calibri"/>
                <a:cs typeface="Calibri"/>
                <a:sym typeface="Calibri"/>
              </a:rPr>
              <a:t>Instruction Set of 8086</a:t>
            </a:r>
            <a:endParaRPr sz="5600" b="1" i="0" u="none" strike="noStrike" cap="none">
              <a:solidFill>
                <a:srgbClr val="F7CA52"/>
              </a:solidFill>
              <a:latin typeface="Calibri"/>
              <a:ea typeface="Calibri"/>
              <a:cs typeface="Calibri"/>
              <a:sym typeface="Calibri"/>
            </a:endParaRPr>
          </a:p>
        </p:txBody>
      </p:sp>
      <p:sp>
        <p:nvSpPr>
          <p:cNvPr id="127" name="Google Shape;127;p1"/>
          <p:cNvSpPr txBox="1">
            <a:spLocks noGrp="1"/>
          </p:cNvSpPr>
          <p:nvPr>
            <p:ph type="subTitle" idx="4294967295"/>
          </p:nvPr>
        </p:nvSpPr>
        <p:spPr>
          <a:xfrm>
            <a:off x="5429256" y="4033838"/>
            <a:ext cx="3214710" cy="1752600"/>
          </a:xfrm>
          <a:prstGeom prst="rect">
            <a:avLst/>
          </a:prstGeom>
          <a:noFill/>
          <a:ln>
            <a:noFill/>
          </a:ln>
        </p:spPr>
        <p:txBody>
          <a:bodyPr spcFirstLastPara="1" wrap="square" lIns="0" tIns="45700" rIns="18275" bIns="45700" anchor="t" anchorCtr="0">
            <a:noAutofit/>
          </a:bodyPr>
          <a:lstStyle/>
          <a:p>
            <a:pPr marL="0" marR="0" lvl="0" indent="0" algn="ctr" rtl="0">
              <a:lnSpc>
                <a:spcPct val="100000"/>
              </a:lnSpc>
              <a:spcBef>
                <a:spcPts val="0"/>
              </a:spcBef>
              <a:spcAft>
                <a:spcPts val="0"/>
              </a:spcAft>
              <a:buClr>
                <a:srgbClr val="E7BC29"/>
              </a:buClr>
              <a:buSzPts val="1900"/>
              <a:buFont typeface="Noto Sans Symbols"/>
              <a:buNone/>
            </a:pPr>
            <a:r>
              <a:rPr lang="en-IN" sz="2000" b="1" i="0" u="none" strike="noStrike" cap="none">
                <a:solidFill>
                  <a:schemeClr val="lt1"/>
                </a:solidFill>
                <a:latin typeface="Bell MT"/>
                <a:ea typeface="Bell MT"/>
                <a:cs typeface="Bell MT"/>
                <a:sym typeface="Bell MT"/>
              </a:rPr>
              <a:t>Dr. Manju Khurana</a:t>
            </a:r>
            <a:endParaRPr/>
          </a:p>
          <a:p>
            <a:pPr marL="0" marR="0" lvl="0" indent="0" algn="ctr" rtl="0">
              <a:lnSpc>
                <a:spcPct val="100000"/>
              </a:lnSpc>
              <a:spcBef>
                <a:spcPts val="400"/>
              </a:spcBef>
              <a:spcAft>
                <a:spcPts val="0"/>
              </a:spcAft>
              <a:buClr>
                <a:srgbClr val="E7BC29"/>
              </a:buClr>
              <a:buSzPts val="1900"/>
              <a:buFont typeface="Noto Sans Symbols"/>
              <a:buNone/>
            </a:pPr>
            <a:r>
              <a:rPr lang="en-IN" sz="2000" b="1" i="0" u="none" strike="noStrike" cap="none">
                <a:solidFill>
                  <a:schemeClr val="lt1"/>
                </a:solidFill>
                <a:latin typeface="Bell MT"/>
                <a:ea typeface="Bell MT"/>
                <a:cs typeface="Bell MT"/>
                <a:sym typeface="Bell MT"/>
              </a:rPr>
              <a:t>Assistant Professor, CSED</a:t>
            </a:r>
            <a:endParaRPr/>
          </a:p>
          <a:p>
            <a:pPr marL="0" marR="0" lvl="0" indent="0" algn="ctr" rtl="0">
              <a:lnSpc>
                <a:spcPct val="100000"/>
              </a:lnSpc>
              <a:spcBef>
                <a:spcPts val="400"/>
              </a:spcBef>
              <a:spcAft>
                <a:spcPts val="0"/>
              </a:spcAft>
              <a:buClr>
                <a:srgbClr val="E7BC29"/>
              </a:buClr>
              <a:buSzPts val="1900"/>
              <a:buFont typeface="Noto Sans Symbols"/>
              <a:buNone/>
            </a:pPr>
            <a:r>
              <a:rPr lang="en-IN" sz="2000" b="1" i="0" u="none" strike="noStrike" cap="none">
                <a:solidFill>
                  <a:schemeClr val="lt1"/>
                </a:solidFill>
                <a:latin typeface="Bell MT"/>
                <a:ea typeface="Bell MT"/>
                <a:cs typeface="Bell MT"/>
                <a:sym typeface="Bell MT"/>
              </a:rPr>
              <a:t>TIET, Patiala</a:t>
            </a:r>
            <a:endParaRPr/>
          </a:p>
          <a:p>
            <a:pPr marL="0" marR="0" lvl="0" indent="0" algn="ctr" rtl="0">
              <a:lnSpc>
                <a:spcPct val="100000"/>
              </a:lnSpc>
              <a:spcBef>
                <a:spcPts val="400"/>
              </a:spcBef>
              <a:spcAft>
                <a:spcPts val="0"/>
              </a:spcAft>
              <a:buClr>
                <a:srgbClr val="E7BC29"/>
              </a:buClr>
              <a:buSzPts val="1900"/>
              <a:buFont typeface="Noto Sans Symbols"/>
              <a:buNone/>
            </a:pPr>
            <a:r>
              <a:rPr lang="en-IN" sz="2000" b="1" i="0" u="none" strike="noStrike" cap="none">
                <a:solidFill>
                  <a:schemeClr val="lt1"/>
                </a:solidFill>
                <a:latin typeface="Bell MT"/>
                <a:ea typeface="Bell MT"/>
                <a:cs typeface="Bell MT"/>
                <a:sym typeface="Bell MT"/>
              </a:rPr>
              <a:t>manju.khurana@thapar.edu</a:t>
            </a:r>
            <a:endParaRPr sz="2000" b="1" i="0" u="none" strike="noStrike" cap="none">
              <a:solidFill>
                <a:schemeClr val="lt1"/>
              </a:solidFill>
              <a:latin typeface="Bell MT"/>
              <a:ea typeface="Bell MT"/>
              <a:cs typeface="Bell MT"/>
              <a:sym typeface="Bell M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10"/>
          <p:cNvSpPr txBox="1">
            <a:spLocks noGrp="1"/>
          </p:cNvSpPr>
          <p:nvPr>
            <p:ph type="title" idx="4294967295"/>
          </p:nvPr>
        </p:nvSpPr>
        <p:spPr>
          <a:xfrm>
            <a:off x="457200" y="704850"/>
            <a:ext cx="8229600" cy="866775"/>
          </a:xfrm>
          <a:prstGeom prst="rect">
            <a:avLst/>
          </a:prstGeom>
          <a:noFill/>
          <a:ln>
            <a:noFill/>
          </a:ln>
        </p:spPr>
        <p:txBody>
          <a:bodyPr spcFirstLastPara="1" wrap="square" lIns="0" tIns="45700" rIns="0" bIns="0" anchor="b" anchorCtr="0">
            <a:noAutofit/>
          </a:bodyPr>
          <a:lstStyle/>
          <a:p>
            <a:pPr marL="0" marR="0" lvl="0" indent="0" algn="ctr" rtl="0">
              <a:lnSpc>
                <a:spcPct val="100000"/>
              </a:lnSpc>
              <a:spcBef>
                <a:spcPts val="0"/>
              </a:spcBef>
              <a:spcAft>
                <a:spcPts val="0"/>
              </a:spcAft>
              <a:buClr>
                <a:schemeClr val="dk2"/>
              </a:buClr>
              <a:buSzPts val="5000"/>
              <a:buFont typeface="Calibri"/>
              <a:buNone/>
            </a:pPr>
            <a:r>
              <a:rPr lang="en-IN" sz="5000" b="1" i="0" u="none" strike="noStrike" cap="none">
                <a:solidFill>
                  <a:schemeClr val="dk2"/>
                </a:solidFill>
                <a:latin typeface="Calibri"/>
                <a:ea typeface="Calibri"/>
                <a:cs typeface="Calibri"/>
                <a:sym typeface="Calibri"/>
              </a:rPr>
              <a:t>Data Transfer Instructions</a:t>
            </a:r>
            <a:endParaRPr sz="5000" b="1" i="0" u="none" strike="noStrike" cap="none">
              <a:solidFill>
                <a:schemeClr val="dk2"/>
              </a:solidFill>
              <a:latin typeface="Calibri"/>
              <a:ea typeface="Calibri"/>
              <a:cs typeface="Calibri"/>
              <a:sym typeface="Calibri"/>
            </a:endParaRPr>
          </a:p>
        </p:txBody>
      </p:sp>
      <p:sp>
        <p:nvSpPr>
          <p:cNvPr id="184" name="Google Shape;184;p10"/>
          <p:cNvSpPr txBox="1">
            <a:spLocks noGrp="1"/>
          </p:cNvSpPr>
          <p:nvPr>
            <p:ph type="body" idx="4294967295"/>
          </p:nvPr>
        </p:nvSpPr>
        <p:spPr>
          <a:xfrm>
            <a:off x="457200" y="1714500"/>
            <a:ext cx="8229600" cy="4610100"/>
          </a:xfrm>
          <a:prstGeom prst="rect">
            <a:avLst/>
          </a:prstGeom>
          <a:noFill/>
          <a:ln>
            <a:noFill/>
          </a:ln>
        </p:spPr>
        <p:txBody>
          <a:bodyPr spcFirstLastPara="1" wrap="square" lIns="91425" tIns="45700" rIns="91425" bIns="45700" anchor="t" anchorCtr="0">
            <a:noAutofit/>
          </a:bodyPr>
          <a:lstStyle/>
          <a:p>
            <a:pPr marL="273050" marR="0" lvl="0" indent="-273050" algn="l" rtl="0">
              <a:lnSpc>
                <a:spcPct val="100000"/>
              </a:lnSpc>
              <a:spcBef>
                <a:spcPts val="0"/>
              </a:spcBef>
              <a:spcAft>
                <a:spcPts val="0"/>
              </a:spcAft>
              <a:buClr>
                <a:srgbClr val="E7BC29"/>
              </a:buClr>
              <a:buSzPts val="2185"/>
              <a:buFont typeface="Noto Sans Symbols"/>
              <a:buChar char="⚫"/>
            </a:pPr>
            <a:r>
              <a:rPr lang="en-IN" sz="2300" b="1" i="0" u="none" strike="noStrike" cap="none">
                <a:solidFill>
                  <a:schemeClr val="dk1"/>
                </a:solidFill>
                <a:latin typeface="Constantia"/>
                <a:ea typeface="Constantia"/>
                <a:cs typeface="Constantia"/>
                <a:sym typeface="Constantia"/>
              </a:rPr>
              <a:t>IN Accumulator, Port Address:</a:t>
            </a:r>
            <a:endParaRPr/>
          </a:p>
          <a:p>
            <a:pPr marL="273050" marR="0" lvl="0" indent="-273050" algn="l" rtl="0">
              <a:lnSpc>
                <a:spcPct val="100000"/>
              </a:lnSpc>
              <a:spcBef>
                <a:spcPts val="1660"/>
              </a:spcBef>
              <a:spcAft>
                <a:spcPts val="0"/>
              </a:spcAft>
              <a:buClr>
                <a:srgbClr val="E7BC29"/>
              </a:buClr>
              <a:buSzPts val="2185"/>
              <a:buFont typeface="Noto Sans Symbols"/>
              <a:buNone/>
            </a:pPr>
            <a:endParaRPr sz="2300" b="0" i="0" u="none" strike="noStrike" cap="none">
              <a:solidFill>
                <a:schemeClr val="dk1"/>
              </a:solidFill>
              <a:latin typeface="Constantia"/>
              <a:ea typeface="Constantia"/>
              <a:cs typeface="Constantia"/>
              <a:sym typeface="Constantia"/>
            </a:endParaRPr>
          </a:p>
          <a:p>
            <a:pPr marL="273050" marR="0" lvl="0" indent="-273050" algn="l" rtl="0">
              <a:lnSpc>
                <a:spcPct val="100000"/>
              </a:lnSpc>
              <a:spcBef>
                <a:spcPts val="1660"/>
              </a:spcBef>
              <a:spcAft>
                <a:spcPts val="0"/>
              </a:spcAft>
              <a:buClr>
                <a:srgbClr val="E7BC29"/>
              </a:buClr>
              <a:buSzPts val="2185"/>
              <a:buFont typeface="Noto Sans Symbols"/>
              <a:buNone/>
            </a:pPr>
            <a:endParaRPr sz="2300" b="0" i="0" u="none" strike="noStrike" cap="none">
              <a:solidFill>
                <a:schemeClr val="dk1"/>
              </a:solidFill>
              <a:latin typeface="Constantia"/>
              <a:ea typeface="Constantia"/>
              <a:cs typeface="Constantia"/>
              <a:sym typeface="Constantia"/>
            </a:endParaRPr>
          </a:p>
          <a:p>
            <a:pPr marL="273050" marR="0" lvl="0" indent="-273050" algn="l" rtl="0">
              <a:lnSpc>
                <a:spcPct val="100000"/>
              </a:lnSpc>
              <a:spcBef>
                <a:spcPts val="1660"/>
              </a:spcBef>
              <a:spcAft>
                <a:spcPts val="0"/>
              </a:spcAft>
              <a:buClr>
                <a:srgbClr val="E7BC29"/>
              </a:buClr>
              <a:buSzPts val="2185"/>
              <a:buFont typeface="Noto Sans Symbols"/>
              <a:buNone/>
            </a:pPr>
            <a:endParaRPr sz="2300" b="0" i="0" u="none" strike="noStrike" cap="none">
              <a:solidFill>
                <a:schemeClr val="dk1"/>
              </a:solidFill>
              <a:latin typeface="Constantia"/>
              <a:ea typeface="Constantia"/>
              <a:cs typeface="Constantia"/>
              <a:sym typeface="Constantia"/>
            </a:endParaRPr>
          </a:p>
          <a:p>
            <a:pPr marL="273050" marR="0" lvl="0" indent="-273050" algn="l" rtl="0">
              <a:lnSpc>
                <a:spcPct val="100000"/>
              </a:lnSpc>
              <a:spcBef>
                <a:spcPts val="1660"/>
              </a:spcBef>
              <a:spcAft>
                <a:spcPts val="0"/>
              </a:spcAft>
              <a:buClr>
                <a:srgbClr val="E7BC29"/>
              </a:buClr>
              <a:buSzPts val="2185"/>
              <a:buFont typeface="Noto Sans Symbols"/>
              <a:buNone/>
            </a:pPr>
            <a:endParaRPr sz="2300" b="0" i="0" u="none" strike="noStrike" cap="none">
              <a:solidFill>
                <a:schemeClr val="dk1"/>
              </a:solidFill>
              <a:latin typeface="Constantia"/>
              <a:ea typeface="Constantia"/>
              <a:cs typeface="Constantia"/>
              <a:sym typeface="Constantia"/>
            </a:endParaRPr>
          </a:p>
          <a:p>
            <a:pPr marL="273050" marR="0" lvl="0" indent="-273050" algn="l" rtl="0">
              <a:lnSpc>
                <a:spcPct val="100000"/>
              </a:lnSpc>
              <a:spcBef>
                <a:spcPts val="1660"/>
              </a:spcBef>
              <a:spcAft>
                <a:spcPts val="0"/>
              </a:spcAft>
              <a:buClr>
                <a:srgbClr val="E7BC29"/>
              </a:buClr>
              <a:buSzPts val="2185"/>
              <a:buFont typeface="Noto Sans Symbols"/>
              <a:buChar char="⚫"/>
            </a:pPr>
            <a:r>
              <a:rPr lang="en-IN" sz="2300" b="1" i="0" u="none" strike="noStrike" cap="none">
                <a:solidFill>
                  <a:schemeClr val="dk1"/>
                </a:solidFill>
                <a:latin typeface="Constantia"/>
                <a:ea typeface="Constantia"/>
                <a:cs typeface="Constantia"/>
                <a:sym typeface="Constantia"/>
              </a:rPr>
              <a:t>OUT Port Address, Accumulator:</a:t>
            </a:r>
            <a:endParaRPr sz="2300" b="1" i="0" u="none" strike="noStrike" cap="none">
              <a:solidFill>
                <a:schemeClr val="dk1"/>
              </a:solidFill>
              <a:latin typeface="Constantia"/>
              <a:ea typeface="Constantia"/>
              <a:cs typeface="Constantia"/>
              <a:sym typeface="Constantia"/>
            </a:endParaRPr>
          </a:p>
        </p:txBody>
      </p:sp>
      <p:pic>
        <p:nvPicPr>
          <p:cNvPr id="185" name="Google Shape;185;p10"/>
          <p:cNvPicPr preferRelativeResize="0"/>
          <p:nvPr/>
        </p:nvPicPr>
        <p:blipFill rotWithShape="1">
          <a:blip r:embed="rId3">
            <a:alphaModFix/>
          </a:blip>
          <a:srcRect/>
          <a:stretch/>
        </p:blipFill>
        <p:spPr>
          <a:xfrm>
            <a:off x="47625" y="2214554"/>
            <a:ext cx="9048750" cy="2162175"/>
          </a:xfrm>
          <a:prstGeom prst="rect">
            <a:avLst/>
          </a:prstGeom>
          <a:noFill/>
          <a:ln>
            <a:noFill/>
          </a:ln>
        </p:spPr>
      </p:pic>
      <p:pic>
        <p:nvPicPr>
          <p:cNvPr id="186" name="Google Shape;186;p10"/>
          <p:cNvPicPr preferRelativeResize="0"/>
          <p:nvPr/>
        </p:nvPicPr>
        <p:blipFill rotWithShape="1">
          <a:blip r:embed="rId4">
            <a:alphaModFix/>
          </a:blip>
          <a:srcRect/>
          <a:stretch/>
        </p:blipFill>
        <p:spPr>
          <a:xfrm>
            <a:off x="357158" y="5048271"/>
            <a:ext cx="7991475" cy="1381125"/>
          </a:xfrm>
          <a:prstGeom prst="rect">
            <a:avLst/>
          </a:prstGeom>
          <a:noFill/>
          <a:ln>
            <a:noFill/>
          </a:ln>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772"/>
        <p:cNvGrpSpPr/>
        <p:nvPr/>
      </p:nvGrpSpPr>
      <p:grpSpPr>
        <a:xfrm>
          <a:off x="0" y="0"/>
          <a:ext cx="0" cy="0"/>
          <a:chOff x="0" y="0"/>
          <a:chExt cx="0" cy="0"/>
        </a:xfrm>
      </p:grpSpPr>
      <p:sp>
        <p:nvSpPr>
          <p:cNvPr id="773" name="Google Shape;773;p100"/>
          <p:cNvSpPr txBox="1">
            <a:spLocks noGrp="1"/>
          </p:cNvSpPr>
          <p:nvPr>
            <p:ph type="title" idx="4294967295"/>
          </p:nvPr>
        </p:nvSpPr>
        <p:spPr>
          <a:xfrm>
            <a:off x="457200" y="704850"/>
            <a:ext cx="8229600" cy="866775"/>
          </a:xfrm>
          <a:prstGeom prst="rect">
            <a:avLst/>
          </a:prstGeom>
          <a:noFill/>
          <a:ln>
            <a:noFill/>
          </a:ln>
        </p:spPr>
        <p:txBody>
          <a:bodyPr spcFirstLastPara="1" wrap="square" lIns="0" tIns="45700" rIns="0" bIns="0" anchor="b" anchorCtr="0">
            <a:noAutofit/>
          </a:bodyPr>
          <a:lstStyle/>
          <a:p>
            <a:pPr marL="0" marR="0" lvl="0" indent="0" algn="ctr" rtl="0">
              <a:lnSpc>
                <a:spcPct val="100000"/>
              </a:lnSpc>
              <a:spcBef>
                <a:spcPts val="0"/>
              </a:spcBef>
              <a:spcAft>
                <a:spcPts val="0"/>
              </a:spcAft>
              <a:buClr>
                <a:schemeClr val="dk2"/>
              </a:buClr>
              <a:buSzPts val="3600"/>
              <a:buFont typeface="Calibri"/>
              <a:buNone/>
            </a:pPr>
            <a:r>
              <a:rPr lang="en-IN" sz="3600" b="1" i="0" u="none" strike="noStrike" cap="none">
                <a:solidFill>
                  <a:schemeClr val="dk2"/>
                </a:solidFill>
                <a:latin typeface="Calibri"/>
                <a:ea typeface="Calibri"/>
                <a:cs typeface="Calibri"/>
                <a:sym typeface="Calibri"/>
              </a:rPr>
              <a:t>Program Execution Transfer Instructions</a:t>
            </a:r>
            <a:endParaRPr sz="3600" b="1" i="0" u="none" strike="noStrike" cap="none">
              <a:solidFill>
                <a:schemeClr val="dk2"/>
              </a:solidFill>
              <a:latin typeface="Calibri"/>
              <a:ea typeface="Calibri"/>
              <a:cs typeface="Calibri"/>
              <a:sym typeface="Calibri"/>
            </a:endParaRPr>
          </a:p>
        </p:txBody>
      </p:sp>
      <p:sp>
        <p:nvSpPr>
          <p:cNvPr id="774" name="Google Shape;774;p100"/>
          <p:cNvSpPr txBox="1">
            <a:spLocks noGrp="1"/>
          </p:cNvSpPr>
          <p:nvPr>
            <p:ph type="body" idx="4294967295"/>
          </p:nvPr>
        </p:nvSpPr>
        <p:spPr>
          <a:xfrm>
            <a:off x="457200" y="1714500"/>
            <a:ext cx="8229600" cy="4610100"/>
          </a:xfrm>
          <a:prstGeom prst="rect">
            <a:avLst/>
          </a:prstGeom>
          <a:noFill/>
          <a:ln>
            <a:noFill/>
          </a:ln>
        </p:spPr>
        <p:txBody>
          <a:bodyPr spcFirstLastPara="1" wrap="square" lIns="91425" tIns="45700" rIns="91425" bIns="45700" anchor="t" anchorCtr="0">
            <a:noAutofit/>
          </a:bodyPr>
          <a:lstStyle/>
          <a:p>
            <a:pPr marL="273050" marR="0" lvl="0" indent="-273050" algn="l" rtl="0">
              <a:lnSpc>
                <a:spcPct val="100000"/>
              </a:lnSpc>
              <a:spcBef>
                <a:spcPts val="0"/>
              </a:spcBef>
              <a:spcAft>
                <a:spcPts val="0"/>
              </a:spcAft>
              <a:buClr>
                <a:srgbClr val="E7BC29"/>
              </a:buClr>
              <a:buSzPts val="2470"/>
              <a:buFont typeface="Noto Sans Symbols"/>
              <a:buChar char="⚫"/>
            </a:pPr>
            <a:r>
              <a:rPr lang="en-IN" sz="2600" b="0" i="0" u="none">
                <a:solidFill>
                  <a:schemeClr val="dk1"/>
                </a:solidFill>
                <a:latin typeface="Constantia"/>
                <a:ea typeface="Constantia"/>
                <a:cs typeface="Constantia"/>
                <a:sym typeface="Constantia"/>
              </a:rPr>
              <a:t>2 main type of branching:</a:t>
            </a:r>
            <a:endParaRPr/>
          </a:p>
          <a:p>
            <a:pPr marL="639763" marR="0" lvl="1" indent="-273050" algn="just" rtl="0">
              <a:lnSpc>
                <a:spcPct val="100000"/>
              </a:lnSpc>
              <a:spcBef>
                <a:spcPts val="1680"/>
              </a:spcBef>
              <a:spcAft>
                <a:spcPts val="0"/>
              </a:spcAft>
              <a:buClr>
                <a:schemeClr val="accent1"/>
              </a:buClr>
              <a:buSzPts val="2040"/>
              <a:buFont typeface="Noto Sans Symbols"/>
              <a:buChar char="⚫"/>
            </a:pPr>
            <a:r>
              <a:rPr lang="en-IN" sz="2400" b="0" i="0" u="none" strike="noStrike" cap="none">
                <a:solidFill>
                  <a:schemeClr val="dk1"/>
                </a:solidFill>
                <a:latin typeface="Constantia"/>
                <a:ea typeface="Constantia"/>
                <a:cs typeface="Constantia"/>
                <a:sym typeface="Constantia"/>
              </a:rPr>
              <a:t>N</a:t>
            </a:r>
            <a:r>
              <a:rPr lang="en-IN" sz="2400" b="0" i="0" u="none">
                <a:solidFill>
                  <a:schemeClr val="dk1"/>
                </a:solidFill>
                <a:latin typeface="Constantia"/>
                <a:ea typeface="Constantia"/>
                <a:cs typeface="Constantia"/>
                <a:sym typeface="Constantia"/>
              </a:rPr>
              <a:t>ear :- Intra-segment(branch to new location within current segment only)</a:t>
            </a:r>
            <a:endParaRPr/>
          </a:p>
          <a:p>
            <a:pPr marL="914400" marR="0" lvl="2" indent="-273050" algn="just" rtl="0">
              <a:lnSpc>
                <a:spcPct val="100000"/>
              </a:lnSpc>
              <a:spcBef>
                <a:spcPts val="1620"/>
              </a:spcBef>
              <a:spcAft>
                <a:spcPts val="0"/>
              </a:spcAft>
              <a:buClr>
                <a:schemeClr val="accent2"/>
              </a:buClr>
              <a:buSzPts val="1470"/>
              <a:buFont typeface="Noto Sans Symbols"/>
              <a:buChar char="⚫"/>
            </a:pPr>
            <a:r>
              <a:rPr lang="en-IN" sz="2100" b="1" i="0" u="none" strike="noStrike" cap="none">
                <a:solidFill>
                  <a:schemeClr val="dk1"/>
                </a:solidFill>
                <a:latin typeface="Constantia"/>
                <a:ea typeface="Constantia"/>
                <a:cs typeface="Constantia"/>
                <a:sym typeface="Constantia"/>
              </a:rPr>
              <a:t>Only IP needs to be changed.</a:t>
            </a:r>
            <a:endParaRPr/>
          </a:p>
          <a:p>
            <a:pPr marL="914400" marR="0" lvl="2" indent="-273050" algn="just" rtl="0">
              <a:lnSpc>
                <a:spcPct val="100000"/>
              </a:lnSpc>
              <a:spcBef>
                <a:spcPts val="1620"/>
              </a:spcBef>
              <a:spcAft>
                <a:spcPts val="0"/>
              </a:spcAft>
              <a:buClr>
                <a:schemeClr val="accent2"/>
              </a:buClr>
              <a:buSzPts val="1470"/>
              <a:buFont typeface="Noto Sans Symbols"/>
              <a:buChar char="⚫"/>
            </a:pPr>
            <a:r>
              <a:rPr lang="en-IN" sz="2100" b="0" i="0" u="none" strike="noStrike" cap="none">
                <a:solidFill>
                  <a:schemeClr val="dk1"/>
                </a:solidFill>
                <a:latin typeface="Constantia"/>
                <a:ea typeface="Constantia"/>
                <a:cs typeface="Constantia"/>
                <a:sym typeface="Constantia"/>
              </a:rPr>
              <a:t>Range of -128 to 127 🡪 short branch.</a:t>
            </a:r>
            <a:endParaRPr sz="2100" b="0" i="0" u="none" strike="noStrike" cap="none">
              <a:solidFill>
                <a:schemeClr val="dk1"/>
              </a:solidFill>
              <a:latin typeface="Constantia"/>
              <a:ea typeface="Constantia"/>
              <a:cs typeface="Constantia"/>
              <a:sym typeface="Constantia"/>
            </a:endParaRPr>
          </a:p>
          <a:p>
            <a:pPr marL="639763" marR="0" lvl="1" indent="-273050" algn="just" rtl="0">
              <a:lnSpc>
                <a:spcPct val="100000"/>
              </a:lnSpc>
              <a:spcBef>
                <a:spcPts val="1680"/>
              </a:spcBef>
              <a:spcAft>
                <a:spcPts val="0"/>
              </a:spcAft>
              <a:buClr>
                <a:schemeClr val="accent1"/>
              </a:buClr>
              <a:buSzPts val="2040"/>
              <a:buFont typeface="Noto Sans Symbols"/>
              <a:buChar char="⚫"/>
            </a:pPr>
            <a:r>
              <a:rPr lang="en-IN" sz="2400" b="0" i="0" u="none">
                <a:solidFill>
                  <a:schemeClr val="dk1"/>
                </a:solidFill>
                <a:latin typeface="Constantia"/>
                <a:ea typeface="Constantia"/>
                <a:cs typeface="Constantia"/>
                <a:sym typeface="Constantia"/>
              </a:rPr>
              <a:t>Far:- Inter-segment</a:t>
            </a:r>
            <a:r>
              <a:rPr lang="en-IN" sz="2400" b="0" i="0" u="none" strike="noStrike" cap="none">
                <a:solidFill>
                  <a:schemeClr val="dk1"/>
                </a:solidFill>
                <a:latin typeface="Constantia"/>
                <a:ea typeface="Constantia"/>
                <a:cs typeface="Constantia"/>
                <a:sym typeface="Constantia"/>
              </a:rPr>
              <a:t>(branch to new location  in a different segment.)</a:t>
            </a:r>
            <a:endParaRPr/>
          </a:p>
          <a:p>
            <a:pPr marL="639763" marR="0" lvl="1" indent="-273050" algn="just" rtl="0">
              <a:lnSpc>
                <a:spcPct val="100000"/>
              </a:lnSpc>
              <a:spcBef>
                <a:spcPts val="1680"/>
              </a:spcBef>
              <a:spcAft>
                <a:spcPts val="0"/>
              </a:spcAft>
              <a:buClr>
                <a:schemeClr val="accent1"/>
              </a:buClr>
              <a:buSzPts val="2040"/>
              <a:buFont typeface="Noto Sans Symbols"/>
              <a:buChar char="⚫"/>
            </a:pPr>
            <a:r>
              <a:rPr lang="en-IN" sz="2400" b="0" i="0" u="none" strike="noStrike" cap="none">
                <a:solidFill>
                  <a:schemeClr val="dk1"/>
                </a:solidFill>
                <a:latin typeface="Constantia"/>
                <a:ea typeface="Constantia"/>
                <a:cs typeface="Constantia"/>
                <a:sym typeface="Constantia"/>
              </a:rPr>
              <a:t>Value of CS and IP need to be changed.</a:t>
            </a:r>
            <a:endParaRPr sz="2400" b="0" i="0" u="none" strike="noStrike" cap="none">
              <a:solidFill>
                <a:schemeClr val="dk1"/>
              </a:solidFill>
              <a:latin typeface="Constantia"/>
              <a:ea typeface="Constantia"/>
              <a:cs typeface="Constantia"/>
              <a:sym typeface="Constantia"/>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778"/>
        <p:cNvGrpSpPr/>
        <p:nvPr/>
      </p:nvGrpSpPr>
      <p:grpSpPr>
        <a:xfrm>
          <a:off x="0" y="0"/>
          <a:ext cx="0" cy="0"/>
          <a:chOff x="0" y="0"/>
          <a:chExt cx="0" cy="0"/>
        </a:xfrm>
      </p:grpSpPr>
      <p:sp>
        <p:nvSpPr>
          <p:cNvPr id="779" name="Google Shape;779;p101"/>
          <p:cNvSpPr txBox="1">
            <a:spLocks noGrp="1"/>
          </p:cNvSpPr>
          <p:nvPr>
            <p:ph type="title" idx="4294967295"/>
          </p:nvPr>
        </p:nvSpPr>
        <p:spPr>
          <a:xfrm>
            <a:off x="428596" y="0"/>
            <a:ext cx="8229600" cy="866775"/>
          </a:xfrm>
          <a:prstGeom prst="rect">
            <a:avLst/>
          </a:prstGeom>
          <a:noFill/>
          <a:ln>
            <a:noFill/>
          </a:ln>
        </p:spPr>
        <p:txBody>
          <a:bodyPr spcFirstLastPara="1" wrap="square" lIns="0" tIns="45700" rIns="0" bIns="0" anchor="b" anchorCtr="0">
            <a:noAutofit/>
          </a:bodyPr>
          <a:lstStyle/>
          <a:p>
            <a:pPr marL="0" marR="0" lvl="0" indent="0" algn="ctr" rtl="0">
              <a:lnSpc>
                <a:spcPct val="100000"/>
              </a:lnSpc>
              <a:spcBef>
                <a:spcPts val="0"/>
              </a:spcBef>
              <a:spcAft>
                <a:spcPts val="0"/>
              </a:spcAft>
              <a:buClr>
                <a:schemeClr val="dk2"/>
              </a:buClr>
              <a:buSzPts val="3600"/>
              <a:buFont typeface="Calibri"/>
              <a:buNone/>
            </a:pPr>
            <a:r>
              <a:rPr lang="en-IN" sz="3600" b="1" i="0" u="none" strike="noStrike" cap="none">
                <a:solidFill>
                  <a:schemeClr val="dk2"/>
                </a:solidFill>
                <a:latin typeface="Calibri"/>
                <a:ea typeface="Calibri"/>
                <a:cs typeface="Calibri"/>
                <a:sym typeface="Calibri"/>
              </a:rPr>
              <a:t>Program Execution Transfer Instructions</a:t>
            </a:r>
            <a:endParaRPr sz="3600" b="1" i="0" u="none" strike="noStrike" cap="none">
              <a:solidFill>
                <a:schemeClr val="dk2"/>
              </a:solidFill>
              <a:latin typeface="Calibri"/>
              <a:ea typeface="Calibri"/>
              <a:cs typeface="Calibri"/>
              <a:sym typeface="Calibri"/>
            </a:endParaRPr>
          </a:p>
        </p:txBody>
      </p:sp>
      <p:sp>
        <p:nvSpPr>
          <p:cNvPr id="780" name="Google Shape;780;p101"/>
          <p:cNvSpPr txBox="1">
            <a:spLocks noGrp="1"/>
          </p:cNvSpPr>
          <p:nvPr>
            <p:ph type="body" idx="4294967295"/>
          </p:nvPr>
        </p:nvSpPr>
        <p:spPr>
          <a:xfrm>
            <a:off x="500034" y="928670"/>
            <a:ext cx="8229600" cy="4610100"/>
          </a:xfrm>
          <a:prstGeom prst="rect">
            <a:avLst/>
          </a:prstGeom>
          <a:noFill/>
          <a:ln>
            <a:noFill/>
          </a:ln>
        </p:spPr>
        <p:txBody>
          <a:bodyPr spcFirstLastPara="1" wrap="square" lIns="91425" tIns="45700" rIns="91425" bIns="45700" anchor="t" anchorCtr="0">
            <a:noAutofit/>
          </a:bodyPr>
          <a:lstStyle/>
          <a:p>
            <a:pPr marL="273050" marR="0" lvl="0" indent="-273050" algn="l" rtl="0">
              <a:lnSpc>
                <a:spcPct val="100000"/>
              </a:lnSpc>
              <a:spcBef>
                <a:spcPts val="0"/>
              </a:spcBef>
              <a:spcAft>
                <a:spcPts val="0"/>
              </a:spcAft>
              <a:buClr>
                <a:srgbClr val="E7BC29"/>
              </a:buClr>
              <a:buSzPts val="2470"/>
              <a:buFont typeface="Noto Sans Symbols"/>
              <a:buChar char="⚫"/>
            </a:pPr>
            <a:r>
              <a:rPr lang="en-IN" sz="2600" b="1" i="0" u="none" strike="noStrike" cap="none">
                <a:solidFill>
                  <a:schemeClr val="dk1"/>
                </a:solidFill>
                <a:latin typeface="Constantia"/>
                <a:ea typeface="Constantia"/>
                <a:cs typeface="Constantia"/>
                <a:sym typeface="Constantia"/>
              </a:rPr>
              <a:t>JMP Des:</a:t>
            </a:r>
            <a:endParaRPr/>
          </a:p>
          <a:p>
            <a:pPr marL="639762" marR="0" lvl="1" indent="-246062" algn="just" rtl="0">
              <a:lnSpc>
                <a:spcPct val="100000"/>
              </a:lnSpc>
              <a:spcBef>
                <a:spcPts val="1680"/>
              </a:spcBef>
              <a:spcAft>
                <a:spcPts val="0"/>
              </a:spcAft>
              <a:buClr>
                <a:schemeClr val="accent1"/>
              </a:buClr>
              <a:buSzPts val="2040"/>
              <a:buFont typeface="Noto Sans Symbols"/>
              <a:buChar char="⚫"/>
            </a:pPr>
            <a:r>
              <a:rPr lang="en-IN" sz="2400" b="0" i="0" u="none">
                <a:solidFill>
                  <a:schemeClr val="dk1"/>
                </a:solidFill>
                <a:latin typeface="Constantia"/>
                <a:ea typeface="Constantia"/>
                <a:cs typeface="Constantia"/>
                <a:sym typeface="Constantia"/>
              </a:rPr>
              <a:t>Intrasegment direct jump:- new </a:t>
            </a:r>
            <a:r>
              <a:rPr lang="en-IN" sz="2400" b="0" i="0" u="none" strike="noStrike" cap="none">
                <a:solidFill>
                  <a:schemeClr val="dk1"/>
                </a:solidFill>
                <a:latin typeface="Constantia"/>
                <a:ea typeface="Constantia"/>
                <a:cs typeface="Constantia"/>
                <a:sym typeface="Constantia"/>
              </a:rPr>
              <a:t>branch location </a:t>
            </a:r>
            <a:r>
              <a:rPr lang="en-IN" sz="2400" b="0" i="0" u="none">
                <a:solidFill>
                  <a:schemeClr val="dk1"/>
                </a:solidFill>
                <a:latin typeface="Constantia"/>
                <a:ea typeface="Constantia"/>
                <a:cs typeface="Constantia"/>
                <a:sym typeface="Constantia"/>
              </a:rPr>
              <a:t>is specified directly in instruction.</a:t>
            </a:r>
            <a:endParaRPr/>
          </a:p>
          <a:p>
            <a:pPr marL="914399" marR="0" lvl="2" indent="-246062" algn="l" rtl="0">
              <a:lnSpc>
                <a:spcPct val="100000"/>
              </a:lnSpc>
              <a:spcBef>
                <a:spcPts val="1620"/>
              </a:spcBef>
              <a:spcAft>
                <a:spcPts val="0"/>
              </a:spcAft>
              <a:buClr>
                <a:schemeClr val="accent2"/>
              </a:buClr>
              <a:buSzPts val="1470"/>
              <a:buFont typeface="Noto Sans Symbols"/>
              <a:buChar char="⚫"/>
            </a:pPr>
            <a:r>
              <a:rPr lang="en-IN" sz="2100" b="0" i="0" u="none" strike="noStrike" cap="none">
                <a:solidFill>
                  <a:schemeClr val="dk1"/>
                </a:solidFill>
                <a:latin typeface="Constantia"/>
                <a:ea typeface="Constantia"/>
                <a:cs typeface="Constantia"/>
                <a:sym typeface="Constantia"/>
              </a:rPr>
              <a:t>N</a:t>
            </a:r>
            <a:r>
              <a:rPr lang="en-IN" sz="2100" b="0" i="0" u="none">
                <a:solidFill>
                  <a:schemeClr val="dk1"/>
                </a:solidFill>
                <a:latin typeface="Constantia"/>
                <a:ea typeface="Constantia"/>
                <a:cs typeface="Constantia"/>
                <a:sym typeface="Constantia"/>
              </a:rPr>
              <a:t>ew address calculated by 8 bit(16 bit</a:t>
            </a:r>
            <a:r>
              <a:rPr lang="en-IN" sz="2100" b="0" i="0" u="none" strike="noStrike" cap="none">
                <a:solidFill>
                  <a:schemeClr val="dk1"/>
                </a:solidFill>
                <a:latin typeface="Constantia"/>
                <a:ea typeface="Constantia"/>
                <a:cs typeface="Constantia"/>
                <a:sym typeface="Constantia"/>
              </a:rPr>
              <a:t>) displacement to the IP</a:t>
            </a:r>
            <a:r>
              <a:rPr lang="en-IN" sz="2100" b="0" i="0" u="none">
                <a:solidFill>
                  <a:schemeClr val="dk1"/>
                </a:solidFill>
                <a:latin typeface="Constantia"/>
                <a:ea typeface="Constantia"/>
                <a:cs typeface="Constantia"/>
                <a:sym typeface="Constantia"/>
              </a:rPr>
              <a:t>.</a:t>
            </a:r>
            <a:endParaRPr/>
          </a:p>
          <a:p>
            <a:pPr marL="914399" marR="0" lvl="2" indent="-246062" algn="l" rtl="0">
              <a:lnSpc>
                <a:spcPct val="100000"/>
              </a:lnSpc>
              <a:spcBef>
                <a:spcPts val="1620"/>
              </a:spcBef>
              <a:spcAft>
                <a:spcPts val="0"/>
              </a:spcAft>
              <a:buClr>
                <a:schemeClr val="accent2"/>
              </a:buClr>
              <a:buSzPts val="1470"/>
              <a:buFont typeface="Noto Sans Symbols"/>
              <a:buChar char="⚫"/>
            </a:pPr>
            <a:r>
              <a:rPr lang="en-IN" sz="2100" b="0" i="0" u="none">
                <a:solidFill>
                  <a:schemeClr val="dk1"/>
                </a:solidFill>
                <a:latin typeface="Constantia"/>
                <a:ea typeface="Constantia"/>
                <a:cs typeface="Constantia"/>
                <a:sym typeface="Constantia"/>
              </a:rPr>
              <a:t>CS not change.</a:t>
            </a:r>
            <a:endParaRPr/>
          </a:p>
          <a:p>
            <a:pPr marL="914399" marR="0" lvl="2" indent="-246062" algn="l" rtl="0">
              <a:lnSpc>
                <a:spcPct val="100000"/>
              </a:lnSpc>
              <a:spcBef>
                <a:spcPts val="1620"/>
              </a:spcBef>
              <a:spcAft>
                <a:spcPts val="0"/>
              </a:spcAft>
              <a:buClr>
                <a:schemeClr val="accent2"/>
              </a:buClr>
              <a:buSzPts val="1470"/>
              <a:buFont typeface="Noto Sans Symbols"/>
              <a:buChar char="⚫"/>
            </a:pPr>
            <a:r>
              <a:rPr lang="en-IN" sz="2100" b="0" i="0" u="none">
                <a:solidFill>
                  <a:schemeClr val="dk1"/>
                </a:solidFill>
                <a:latin typeface="Constantia"/>
                <a:ea typeface="Constantia"/>
                <a:cs typeface="Constantia"/>
                <a:sym typeface="Constantia"/>
              </a:rPr>
              <a:t>+ve  disp.</a:t>
            </a:r>
            <a:r>
              <a:rPr lang="en-IN" sz="2100" b="0" i="0" u="none" strike="noStrike" cap="none">
                <a:solidFill>
                  <a:schemeClr val="dk1"/>
                </a:solidFill>
                <a:latin typeface="Constantia"/>
                <a:ea typeface="Constantia"/>
                <a:cs typeface="Constantia"/>
                <a:sym typeface="Constantia"/>
              </a:rPr>
              <a:t>🡪 forward jump</a:t>
            </a:r>
            <a:endParaRPr/>
          </a:p>
          <a:p>
            <a:pPr marL="914399" marR="0" lvl="2" indent="-246062" algn="l" rtl="0">
              <a:lnSpc>
                <a:spcPct val="100000"/>
              </a:lnSpc>
              <a:spcBef>
                <a:spcPts val="1620"/>
              </a:spcBef>
              <a:spcAft>
                <a:spcPts val="0"/>
              </a:spcAft>
              <a:buClr>
                <a:schemeClr val="accent2"/>
              </a:buClr>
              <a:buSzPts val="1470"/>
              <a:buFont typeface="Noto Sans Symbols"/>
              <a:buChar char="⚫"/>
            </a:pPr>
            <a:r>
              <a:rPr lang="en-IN" sz="2100" b="0" i="0" u="none" strike="noStrike" cap="none">
                <a:solidFill>
                  <a:schemeClr val="dk1"/>
                </a:solidFill>
                <a:latin typeface="Constantia"/>
                <a:ea typeface="Constantia"/>
                <a:cs typeface="Constantia"/>
                <a:sym typeface="Constantia"/>
              </a:rPr>
              <a:t>-ve disp. 🡪 backward jump</a:t>
            </a:r>
            <a:endParaRPr/>
          </a:p>
          <a:p>
            <a:pPr marL="914399" marR="0" lvl="2" indent="-246062" algn="l" rtl="0">
              <a:lnSpc>
                <a:spcPct val="100000"/>
              </a:lnSpc>
              <a:spcBef>
                <a:spcPts val="1620"/>
              </a:spcBef>
              <a:spcAft>
                <a:spcPts val="0"/>
              </a:spcAft>
              <a:buClr>
                <a:schemeClr val="accent2"/>
              </a:buClr>
              <a:buSzPts val="1470"/>
              <a:buFont typeface="Noto Sans Symbols"/>
              <a:buChar char="⚫"/>
            </a:pPr>
            <a:r>
              <a:rPr lang="en-IN" sz="2100" b="0" i="0" u="none" strike="noStrike" cap="none">
                <a:solidFill>
                  <a:schemeClr val="dk1"/>
                </a:solidFill>
                <a:latin typeface="Constantia"/>
                <a:ea typeface="Constantia"/>
                <a:cs typeface="Constantia"/>
                <a:sym typeface="Constantia"/>
              </a:rPr>
              <a:t>Also called relative jump</a:t>
            </a:r>
            <a:endParaRPr/>
          </a:p>
          <a:p>
            <a:pPr marL="914399" marR="0" lvl="2" indent="-246062" algn="l" rtl="0">
              <a:lnSpc>
                <a:spcPct val="100000"/>
              </a:lnSpc>
              <a:spcBef>
                <a:spcPts val="1620"/>
              </a:spcBef>
              <a:spcAft>
                <a:spcPts val="0"/>
              </a:spcAft>
              <a:buClr>
                <a:schemeClr val="accent2"/>
              </a:buClr>
              <a:buSzPts val="1470"/>
              <a:buFont typeface="Noto Sans Symbols"/>
              <a:buChar char="⚫"/>
            </a:pPr>
            <a:r>
              <a:rPr lang="en-IN" sz="2100" b="0" i="0" u="none" strike="noStrike" cap="none">
                <a:solidFill>
                  <a:schemeClr val="dk1"/>
                </a:solidFill>
                <a:latin typeface="Constantia"/>
                <a:ea typeface="Constantia"/>
                <a:cs typeface="Constantia"/>
                <a:sym typeface="Constantia"/>
              </a:rPr>
              <a:t>JMP Prev(or Next), IP 🡨 offset addr. Of “Prev” or “Next”.</a:t>
            </a:r>
            <a:endParaRPr sz="2100" b="0" i="0" u="none" strike="noStrike" cap="none">
              <a:solidFill>
                <a:schemeClr val="dk1"/>
              </a:solidFill>
              <a:latin typeface="Constantia"/>
              <a:ea typeface="Constantia"/>
              <a:cs typeface="Constantia"/>
              <a:sym typeface="Constantia"/>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784"/>
        <p:cNvGrpSpPr/>
        <p:nvPr/>
      </p:nvGrpSpPr>
      <p:grpSpPr>
        <a:xfrm>
          <a:off x="0" y="0"/>
          <a:ext cx="0" cy="0"/>
          <a:chOff x="0" y="0"/>
          <a:chExt cx="0" cy="0"/>
        </a:xfrm>
      </p:grpSpPr>
      <p:sp>
        <p:nvSpPr>
          <p:cNvPr id="785" name="Google Shape;785;p102"/>
          <p:cNvSpPr txBox="1">
            <a:spLocks noGrp="1"/>
          </p:cNvSpPr>
          <p:nvPr>
            <p:ph type="title" idx="4294967295"/>
          </p:nvPr>
        </p:nvSpPr>
        <p:spPr>
          <a:xfrm>
            <a:off x="428596" y="0"/>
            <a:ext cx="8229600" cy="866775"/>
          </a:xfrm>
          <a:prstGeom prst="rect">
            <a:avLst/>
          </a:prstGeom>
          <a:noFill/>
          <a:ln>
            <a:noFill/>
          </a:ln>
        </p:spPr>
        <p:txBody>
          <a:bodyPr spcFirstLastPara="1" wrap="square" lIns="0" tIns="45700" rIns="0" bIns="0" anchor="b" anchorCtr="0">
            <a:noAutofit/>
          </a:bodyPr>
          <a:lstStyle/>
          <a:p>
            <a:pPr marL="0" marR="0" lvl="0" indent="0" algn="ctr" rtl="0">
              <a:lnSpc>
                <a:spcPct val="100000"/>
              </a:lnSpc>
              <a:spcBef>
                <a:spcPts val="0"/>
              </a:spcBef>
              <a:spcAft>
                <a:spcPts val="0"/>
              </a:spcAft>
              <a:buClr>
                <a:schemeClr val="dk2"/>
              </a:buClr>
              <a:buSzPts val="3600"/>
              <a:buFont typeface="Calibri"/>
              <a:buNone/>
            </a:pPr>
            <a:r>
              <a:rPr lang="en-IN" sz="3600" b="1" i="0" u="none" strike="noStrike" cap="none">
                <a:solidFill>
                  <a:schemeClr val="dk2"/>
                </a:solidFill>
                <a:latin typeface="Calibri"/>
                <a:ea typeface="Calibri"/>
                <a:cs typeface="Calibri"/>
                <a:sym typeface="Calibri"/>
              </a:rPr>
              <a:t>Program Execution Transfer Instructions</a:t>
            </a:r>
            <a:endParaRPr sz="3600" b="1" i="0" u="none" strike="noStrike" cap="none">
              <a:solidFill>
                <a:schemeClr val="dk2"/>
              </a:solidFill>
              <a:latin typeface="Calibri"/>
              <a:ea typeface="Calibri"/>
              <a:cs typeface="Calibri"/>
              <a:sym typeface="Calibri"/>
            </a:endParaRPr>
          </a:p>
        </p:txBody>
      </p:sp>
      <p:sp>
        <p:nvSpPr>
          <p:cNvPr id="786" name="Google Shape;786;p102"/>
          <p:cNvSpPr txBox="1">
            <a:spLocks noGrp="1"/>
          </p:cNvSpPr>
          <p:nvPr>
            <p:ph type="body" idx="4294967295"/>
          </p:nvPr>
        </p:nvSpPr>
        <p:spPr>
          <a:xfrm>
            <a:off x="500034" y="928670"/>
            <a:ext cx="8229600" cy="4610100"/>
          </a:xfrm>
          <a:prstGeom prst="rect">
            <a:avLst/>
          </a:prstGeom>
          <a:noFill/>
          <a:ln>
            <a:noFill/>
          </a:ln>
        </p:spPr>
        <p:txBody>
          <a:bodyPr spcFirstLastPara="1" wrap="square" lIns="91425" tIns="45700" rIns="91425" bIns="45700" anchor="t" anchorCtr="0">
            <a:noAutofit/>
          </a:bodyPr>
          <a:lstStyle/>
          <a:p>
            <a:pPr marL="273050" marR="0" lvl="0" indent="-273050" algn="l" rtl="0">
              <a:lnSpc>
                <a:spcPct val="100000"/>
              </a:lnSpc>
              <a:spcBef>
                <a:spcPts val="0"/>
              </a:spcBef>
              <a:spcAft>
                <a:spcPts val="0"/>
              </a:spcAft>
              <a:buClr>
                <a:srgbClr val="E7BC29"/>
              </a:buClr>
              <a:buSzPts val="2470"/>
              <a:buFont typeface="Noto Sans Symbols"/>
              <a:buChar char="⚫"/>
            </a:pPr>
            <a:r>
              <a:rPr lang="en-IN" sz="2600" b="1" i="0" u="none" strike="noStrike" cap="none">
                <a:solidFill>
                  <a:schemeClr val="dk1"/>
                </a:solidFill>
                <a:latin typeface="Constantia"/>
                <a:ea typeface="Constantia"/>
                <a:cs typeface="Constantia"/>
                <a:sym typeface="Constantia"/>
              </a:rPr>
              <a:t>JMP Des:</a:t>
            </a:r>
            <a:endParaRPr/>
          </a:p>
          <a:p>
            <a:pPr marL="639762" marR="0" lvl="1" indent="-246062" algn="just" rtl="0">
              <a:lnSpc>
                <a:spcPct val="100000"/>
              </a:lnSpc>
              <a:spcBef>
                <a:spcPts val="1680"/>
              </a:spcBef>
              <a:spcAft>
                <a:spcPts val="0"/>
              </a:spcAft>
              <a:buClr>
                <a:schemeClr val="accent1"/>
              </a:buClr>
              <a:buSzPts val="2040"/>
              <a:buFont typeface="Noto Sans Symbols"/>
              <a:buChar char="⚫"/>
            </a:pPr>
            <a:r>
              <a:rPr lang="en-IN" sz="2400" b="1" i="0" u="none" strike="noStrike" cap="none">
                <a:solidFill>
                  <a:schemeClr val="dk1"/>
                </a:solidFill>
                <a:latin typeface="Constantia"/>
                <a:ea typeface="Constantia"/>
                <a:cs typeface="Constantia"/>
                <a:sym typeface="Constantia"/>
              </a:rPr>
              <a:t>Intrasegment indirect jump</a:t>
            </a:r>
            <a:r>
              <a:rPr lang="en-IN" sz="2400" b="0" i="0" u="none">
                <a:solidFill>
                  <a:schemeClr val="dk1"/>
                </a:solidFill>
                <a:latin typeface="Constantia"/>
                <a:ea typeface="Constantia"/>
                <a:cs typeface="Constantia"/>
                <a:sym typeface="Constantia"/>
              </a:rPr>
              <a:t>:- new </a:t>
            </a:r>
            <a:r>
              <a:rPr lang="en-IN" sz="2400" b="0" i="0" u="none" strike="noStrike" cap="none">
                <a:solidFill>
                  <a:schemeClr val="dk1"/>
                </a:solidFill>
                <a:latin typeface="Constantia"/>
                <a:ea typeface="Constantia"/>
                <a:cs typeface="Constantia"/>
                <a:sym typeface="Constantia"/>
              </a:rPr>
              <a:t>branch location </a:t>
            </a:r>
            <a:r>
              <a:rPr lang="en-IN" sz="2400" b="0" i="0" u="none">
                <a:solidFill>
                  <a:schemeClr val="dk1"/>
                </a:solidFill>
                <a:latin typeface="Constantia"/>
                <a:ea typeface="Constantia"/>
                <a:cs typeface="Constantia"/>
                <a:sym typeface="Constantia"/>
              </a:rPr>
              <a:t>is specified </a:t>
            </a:r>
            <a:r>
              <a:rPr lang="en-IN" sz="2400" b="0" i="0" u="none" strike="noStrike" cap="none">
                <a:solidFill>
                  <a:schemeClr val="dk1"/>
                </a:solidFill>
                <a:latin typeface="Constantia"/>
                <a:ea typeface="Constantia"/>
                <a:cs typeface="Constantia"/>
                <a:sym typeface="Constantia"/>
              </a:rPr>
              <a:t>indirectly through </a:t>
            </a:r>
            <a:r>
              <a:rPr lang="en-IN" sz="2400" b="0" i="0" u="none">
                <a:solidFill>
                  <a:schemeClr val="dk1"/>
                </a:solidFill>
                <a:latin typeface="Constantia"/>
                <a:ea typeface="Constantia"/>
                <a:cs typeface="Constantia"/>
                <a:sym typeface="Constantia"/>
              </a:rPr>
              <a:t>a reg or mem. </a:t>
            </a:r>
            <a:r>
              <a:rPr lang="en-IN" sz="2400" b="0" i="0" u="none" strike="noStrike" cap="none">
                <a:solidFill>
                  <a:schemeClr val="dk1"/>
                </a:solidFill>
                <a:latin typeface="Constantia"/>
                <a:ea typeface="Constantia"/>
                <a:cs typeface="Constantia"/>
                <a:sym typeface="Constantia"/>
              </a:rPr>
              <a:t>Loc (</a:t>
            </a:r>
            <a:r>
              <a:rPr lang="en-IN" sz="2400" b="0" i="0" u="none">
                <a:solidFill>
                  <a:schemeClr val="dk1"/>
                </a:solidFill>
                <a:latin typeface="Constantia"/>
                <a:ea typeface="Constantia"/>
                <a:cs typeface="Constantia"/>
                <a:sym typeface="Constantia"/>
              </a:rPr>
              <a:t>in  DS only).</a:t>
            </a:r>
            <a:endParaRPr/>
          </a:p>
          <a:p>
            <a:pPr marL="914399" marR="0" lvl="2" indent="-246062" algn="just" rtl="0">
              <a:lnSpc>
                <a:spcPct val="100000"/>
              </a:lnSpc>
              <a:spcBef>
                <a:spcPts val="1620"/>
              </a:spcBef>
              <a:spcAft>
                <a:spcPts val="0"/>
              </a:spcAft>
              <a:buClr>
                <a:schemeClr val="accent2"/>
              </a:buClr>
              <a:buSzPts val="1470"/>
              <a:buFont typeface="Noto Sans Symbols"/>
              <a:buChar char="⚫"/>
            </a:pPr>
            <a:r>
              <a:rPr lang="en-IN" sz="2100" b="0" i="0" u="none" strike="noStrike" cap="none">
                <a:solidFill>
                  <a:schemeClr val="dk1"/>
                </a:solidFill>
                <a:latin typeface="Constantia"/>
                <a:ea typeface="Constantia"/>
                <a:cs typeface="Constantia"/>
                <a:sym typeface="Constantia"/>
              </a:rPr>
              <a:t>Value of IP is replaced with new value</a:t>
            </a:r>
            <a:r>
              <a:rPr lang="en-IN" sz="2100" b="0" i="0" u="none">
                <a:solidFill>
                  <a:schemeClr val="dk1"/>
                </a:solidFill>
                <a:latin typeface="Constantia"/>
                <a:ea typeface="Constantia"/>
                <a:cs typeface="Constantia"/>
                <a:sym typeface="Constantia"/>
              </a:rPr>
              <a:t>.</a:t>
            </a:r>
            <a:endParaRPr/>
          </a:p>
          <a:p>
            <a:pPr marL="914399" marR="0" lvl="2" indent="-246062" algn="just" rtl="0">
              <a:lnSpc>
                <a:spcPct val="100000"/>
              </a:lnSpc>
              <a:spcBef>
                <a:spcPts val="1620"/>
              </a:spcBef>
              <a:spcAft>
                <a:spcPts val="0"/>
              </a:spcAft>
              <a:buClr>
                <a:schemeClr val="accent2"/>
              </a:buClr>
              <a:buSzPts val="1470"/>
              <a:buFont typeface="Noto Sans Symbols"/>
              <a:buChar char="⚫"/>
            </a:pPr>
            <a:r>
              <a:rPr lang="en-IN" sz="2100" b="0" i="0" u="none">
                <a:solidFill>
                  <a:schemeClr val="dk1"/>
                </a:solidFill>
                <a:latin typeface="Constantia"/>
                <a:ea typeface="Constantia"/>
                <a:cs typeface="Constantia"/>
                <a:sym typeface="Constantia"/>
              </a:rPr>
              <a:t>CS not change.</a:t>
            </a:r>
            <a:endParaRPr/>
          </a:p>
          <a:p>
            <a:pPr marL="914399" marR="0" lvl="2" indent="-246062" algn="just" rtl="0">
              <a:lnSpc>
                <a:spcPct val="100000"/>
              </a:lnSpc>
              <a:spcBef>
                <a:spcPts val="1620"/>
              </a:spcBef>
              <a:spcAft>
                <a:spcPts val="0"/>
              </a:spcAft>
              <a:buClr>
                <a:schemeClr val="accent2"/>
              </a:buClr>
              <a:buSzPts val="1470"/>
              <a:buFont typeface="Noto Sans Symbols"/>
              <a:buChar char="⚫"/>
            </a:pPr>
            <a:r>
              <a:rPr lang="en-IN" sz="2100" b="0" i="0" u="none" strike="noStrike" cap="none">
                <a:solidFill>
                  <a:schemeClr val="dk1"/>
                </a:solidFill>
                <a:latin typeface="Constantia"/>
                <a:ea typeface="Constantia"/>
                <a:cs typeface="Constantia"/>
                <a:sym typeface="Constantia"/>
              </a:rPr>
              <a:t>JMP WORD PTR[BX]; </a:t>
            </a:r>
            <a:endParaRPr sz="2100" b="0" i="0" u="none" strike="noStrike" cap="none">
              <a:solidFill>
                <a:schemeClr val="dk1"/>
              </a:solidFill>
              <a:latin typeface="Constantia"/>
              <a:ea typeface="Constantia"/>
              <a:cs typeface="Constantia"/>
              <a:sym typeface="Constantia"/>
            </a:endParaRPr>
          </a:p>
          <a:p>
            <a:pPr marL="914399" marR="0" lvl="2" indent="-246062" algn="just" rtl="0">
              <a:lnSpc>
                <a:spcPct val="100000"/>
              </a:lnSpc>
              <a:spcBef>
                <a:spcPts val="1620"/>
              </a:spcBef>
              <a:spcAft>
                <a:spcPts val="0"/>
              </a:spcAft>
              <a:buClr>
                <a:schemeClr val="accent2"/>
              </a:buClr>
              <a:buSzPts val="1470"/>
              <a:buFont typeface="Noto Sans Symbols"/>
              <a:buNone/>
            </a:pPr>
            <a:r>
              <a:rPr lang="en-IN" sz="2100" b="0" i="0" u="none" strike="noStrike" cap="none">
                <a:solidFill>
                  <a:schemeClr val="dk1"/>
                </a:solidFill>
                <a:latin typeface="Constantia"/>
                <a:ea typeface="Constantia"/>
                <a:cs typeface="Constantia"/>
                <a:sym typeface="Constantia"/>
              </a:rPr>
              <a:t>			IP🡨 {DS:[BX], DS:[BX+1]}</a:t>
            </a:r>
            <a:endParaRPr/>
          </a:p>
          <a:p>
            <a:pPr marL="914399" marR="0" lvl="2" indent="-152717" algn="l" rtl="0">
              <a:lnSpc>
                <a:spcPct val="100000"/>
              </a:lnSpc>
              <a:spcBef>
                <a:spcPts val="1620"/>
              </a:spcBef>
              <a:spcAft>
                <a:spcPts val="0"/>
              </a:spcAft>
              <a:buClr>
                <a:schemeClr val="accent2"/>
              </a:buClr>
              <a:buSzPts val="1470"/>
              <a:buFont typeface="Noto Sans Symbols"/>
              <a:buNone/>
            </a:pPr>
            <a:endParaRPr sz="2100" b="0" i="0" u="none" strike="noStrike" cap="none">
              <a:solidFill>
                <a:schemeClr val="dk1"/>
              </a:solidFill>
              <a:latin typeface="Constantia"/>
              <a:ea typeface="Constantia"/>
              <a:cs typeface="Constantia"/>
              <a:sym typeface="Constantia"/>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790"/>
        <p:cNvGrpSpPr/>
        <p:nvPr/>
      </p:nvGrpSpPr>
      <p:grpSpPr>
        <a:xfrm>
          <a:off x="0" y="0"/>
          <a:ext cx="0" cy="0"/>
          <a:chOff x="0" y="0"/>
          <a:chExt cx="0" cy="0"/>
        </a:xfrm>
      </p:grpSpPr>
      <p:sp>
        <p:nvSpPr>
          <p:cNvPr id="791" name="Google Shape;791;p103"/>
          <p:cNvSpPr txBox="1">
            <a:spLocks noGrp="1"/>
          </p:cNvSpPr>
          <p:nvPr>
            <p:ph type="title" idx="4294967295"/>
          </p:nvPr>
        </p:nvSpPr>
        <p:spPr>
          <a:xfrm>
            <a:off x="428596" y="0"/>
            <a:ext cx="8229600" cy="866775"/>
          </a:xfrm>
          <a:prstGeom prst="rect">
            <a:avLst/>
          </a:prstGeom>
          <a:noFill/>
          <a:ln>
            <a:noFill/>
          </a:ln>
        </p:spPr>
        <p:txBody>
          <a:bodyPr spcFirstLastPara="1" wrap="square" lIns="0" tIns="45700" rIns="0" bIns="0" anchor="b" anchorCtr="0">
            <a:noAutofit/>
          </a:bodyPr>
          <a:lstStyle/>
          <a:p>
            <a:pPr marL="0" marR="0" lvl="0" indent="0" algn="ctr" rtl="0">
              <a:lnSpc>
                <a:spcPct val="100000"/>
              </a:lnSpc>
              <a:spcBef>
                <a:spcPts val="0"/>
              </a:spcBef>
              <a:spcAft>
                <a:spcPts val="0"/>
              </a:spcAft>
              <a:buClr>
                <a:schemeClr val="dk2"/>
              </a:buClr>
              <a:buSzPts val="3600"/>
              <a:buFont typeface="Calibri"/>
              <a:buNone/>
            </a:pPr>
            <a:r>
              <a:rPr lang="en-IN" sz="3600" b="1" i="0" u="none" strike="noStrike" cap="none">
                <a:solidFill>
                  <a:schemeClr val="dk2"/>
                </a:solidFill>
                <a:latin typeface="Calibri"/>
                <a:ea typeface="Calibri"/>
                <a:cs typeface="Calibri"/>
                <a:sym typeface="Calibri"/>
              </a:rPr>
              <a:t>Program Execution Transfer Instructions</a:t>
            </a:r>
            <a:endParaRPr sz="3600" b="1" i="0" u="none" strike="noStrike" cap="none">
              <a:solidFill>
                <a:schemeClr val="dk2"/>
              </a:solidFill>
              <a:latin typeface="Calibri"/>
              <a:ea typeface="Calibri"/>
              <a:cs typeface="Calibri"/>
              <a:sym typeface="Calibri"/>
            </a:endParaRPr>
          </a:p>
        </p:txBody>
      </p:sp>
      <p:sp>
        <p:nvSpPr>
          <p:cNvPr id="792" name="Google Shape;792;p103"/>
          <p:cNvSpPr txBox="1">
            <a:spLocks noGrp="1"/>
          </p:cNvSpPr>
          <p:nvPr>
            <p:ph type="body" idx="4294967295"/>
          </p:nvPr>
        </p:nvSpPr>
        <p:spPr>
          <a:xfrm>
            <a:off x="500034" y="928670"/>
            <a:ext cx="8229600" cy="4610100"/>
          </a:xfrm>
          <a:prstGeom prst="rect">
            <a:avLst/>
          </a:prstGeom>
          <a:noFill/>
          <a:ln>
            <a:noFill/>
          </a:ln>
        </p:spPr>
        <p:txBody>
          <a:bodyPr spcFirstLastPara="1" wrap="square" lIns="91425" tIns="45700" rIns="91425" bIns="45700" anchor="t" anchorCtr="0">
            <a:noAutofit/>
          </a:bodyPr>
          <a:lstStyle/>
          <a:p>
            <a:pPr marL="273050" marR="0" lvl="0" indent="-273050" algn="l" rtl="0">
              <a:lnSpc>
                <a:spcPct val="100000"/>
              </a:lnSpc>
              <a:spcBef>
                <a:spcPts val="0"/>
              </a:spcBef>
              <a:spcAft>
                <a:spcPts val="0"/>
              </a:spcAft>
              <a:buClr>
                <a:srgbClr val="E7BC29"/>
              </a:buClr>
              <a:buSzPts val="2470"/>
              <a:buFont typeface="Noto Sans Symbols"/>
              <a:buChar char="⚫"/>
            </a:pPr>
            <a:r>
              <a:rPr lang="en-IN" sz="2600" b="1" i="0" u="none" strike="noStrike" cap="none">
                <a:solidFill>
                  <a:schemeClr val="dk1"/>
                </a:solidFill>
                <a:latin typeface="Constantia"/>
                <a:ea typeface="Constantia"/>
                <a:cs typeface="Constantia"/>
                <a:sym typeface="Constantia"/>
              </a:rPr>
              <a:t>JMP Des:</a:t>
            </a:r>
            <a:endParaRPr/>
          </a:p>
          <a:p>
            <a:pPr marL="639762" marR="0" lvl="1" indent="-246062" algn="just" rtl="0">
              <a:lnSpc>
                <a:spcPct val="100000"/>
              </a:lnSpc>
              <a:spcBef>
                <a:spcPts val="1680"/>
              </a:spcBef>
              <a:spcAft>
                <a:spcPts val="0"/>
              </a:spcAft>
              <a:buClr>
                <a:schemeClr val="accent1"/>
              </a:buClr>
              <a:buSzPts val="2040"/>
              <a:buFont typeface="Noto Sans Symbols"/>
              <a:buChar char="⚫"/>
            </a:pPr>
            <a:r>
              <a:rPr lang="en-IN" sz="2400" b="0" i="0" u="none">
                <a:solidFill>
                  <a:schemeClr val="dk1"/>
                </a:solidFill>
                <a:latin typeface="Constantia"/>
                <a:ea typeface="Constantia"/>
                <a:cs typeface="Constantia"/>
                <a:sym typeface="Constantia"/>
              </a:rPr>
              <a:t>Inter-segment(FAR) jump:- </a:t>
            </a:r>
            <a:r>
              <a:rPr lang="en-IN" sz="2400" b="0" i="0" u="none" strike="noStrike" cap="none">
                <a:solidFill>
                  <a:schemeClr val="dk1"/>
                </a:solidFill>
                <a:latin typeface="Constantia"/>
                <a:ea typeface="Constantia"/>
                <a:cs typeface="Constantia"/>
                <a:sym typeface="Constantia"/>
              </a:rPr>
              <a:t>Jump add. is specified in 2 ways:-</a:t>
            </a:r>
            <a:endParaRPr sz="2400" b="0" i="0" u="none" strike="noStrike" cap="none">
              <a:solidFill>
                <a:schemeClr val="dk1"/>
              </a:solidFill>
              <a:latin typeface="Constantia"/>
              <a:ea typeface="Constantia"/>
              <a:cs typeface="Constantia"/>
              <a:sym typeface="Constantia"/>
            </a:endParaRPr>
          </a:p>
          <a:p>
            <a:pPr marL="914399" marR="0" lvl="2" indent="-246062" algn="l" rtl="0">
              <a:lnSpc>
                <a:spcPct val="100000"/>
              </a:lnSpc>
              <a:spcBef>
                <a:spcPts val="1620"/>
              </a:spcBef>
              <a:spcAft>
                <a:spcPts val="0"/>
              </a:spcAft>
              <a:buClr>
                <a:schemeClr val="accent2"/>
              </a:buClr>
              <a:buSzPts val="1470"/>
              <a:buFont typeface="Noto Sans Symbols"/>
              <a:buChar char="⚫"/>
            </a:pPr>
            <a:r>
              <a:rPr lang="en-IN" sz="2100" b="0" i="0" u="none" strike="noStrike" cap="none">
                <a:solidFill>
                  <a:schemeClr val="dk1"/>
                </a:solidFill>
                <a:latin typeface="Constantia"/>
                <a:ea typeface="Constantia"/>
                <a:cs typeface="Constantia"/>
                <a:sym typeface="Constantia"/>
              </a:rPr>
              <a:t>Inter-segment </a:t>
            </a:r>
            <a:r>
              <a:rPr lang="en-IN" sz="2100" b="1" i="0" u="none" strike="noStrike" cap="none">
                <a:solidFill>
                  <a:srgbClr val="FF0000"/>
                </a:solidFill>
                <a:latin typeface="Constantia"/>
                <a:ea typeface="Constantia"/>
                <a:cs typeface="Constantia"/>
                <a:sym typeface="Constantia"/>
              </a:rPr>
              <a:t>Direct</a:t>
            </a:r>
            <a:r>
              <a:rPr lang="en-IN" sz="2100" b="0" i="0" u="none" strike="noStrike" cap="none">
                <a:solidFill>
                  <a:schemeClr val="dk1"/>
                </a:solidFill>
                <a:latin typeface="Constantia"/>
                <a:ea typeface="Constantia"/>
                <a:cs typeface="Constantia"/>
                <a:sym typeface="Constantia"/>
              </a:rPr>
              <a:t> jump</a:t>
            </a:r>
            <a:endParaRPr/>
          </a:p>
          <a:p>
            <a:pPr marL="914399" marR="0" lvl="2" indent="-246062" algn="l" rtl="0">
              <a:lnSpc>
                <a:spcPct val="100000"/>
              </a:lnSpc>
              <a:spcBef>
                <a:spcPts val="1620"/>
              </a:spcBef>
              <a:spcAft>
                <a:spcPts val="0"/>
              </a:spcAft>
              <a:buClr>
                <a:schemeClr val="accent2"/>
              </a:buClr>
              <a:buSzPts val="1470"/>
              <a:buFont typeface="Noto Sans Symbols"/>
              <a:buChar char="⚫"/>
            </a:pPr>
            <a:r>
              <a:rPr lang="en-IN" sz="2100" b="0" i="0" u="none" strike="noStrike" cap="none">
                <a:solidFill>
                  <a:schemeClr val="dk1"/>
                </a:solidFill>
                <a:latin typeface="Constantia"/>
                <a:ea typeface="Constantia"/>
                <a:cs typeface="Constantia"/>
                <a:sym typeface="Constantia"/>
              </a:rPr>
              <a:t>New branch location is specified directly in the instruction.</a:t>
            </a:r>
            <a:endParaRPr sz="2100" b="0" i="0" u="none" strike="noStrike" cap="none">
              <a:solidFill>
                <a:schemeClr val="dk1"/>
              </a:solidFill>
              <a:latin typeface="Constantia"/>
              <a:ea typeface="Constantia"/>
              <a:cs typeface="Constantia"/>
              <a:sym typeface="Constantia"/>
            </a:endParaRPr>
          </a:p>
          <a:p>
            <a:pPr marL="914399" marR="0" lvl="2" indent="-246062" algn="l" rtl="0">
              <a:lnSpc>
                <a:spcPct val="100000"/>
              </a:lnSpc>
              <a:spcBef>
                <a:spcPts val="1620"/>
              </a:spcBef>
              <a:spcAft>
                <a:spcPts val="0"/>
              </a:spcAft>
              <a:buClr>
                <a:schemeClr val="accent2"/>
              </a:buClr>
              <a:buSzPts val="1470"/>
              <a:buFont typeface="Noto Sans Symbols"/>
              <a:buChar char="⚫"/>
            </a:pPr>
            <a:r>
              <a:rPr lang="en-IN" sz="2100" b="0" i="0" u="none">
                <a:solidFill>
                  <a:schemeClr val="dk1"/>
                </a:solidFill>
                <a:latin typeface="Constantia"/>
                <a:ea typeface="Constantia"/>
                <a:cs typeface="Constantia"/>
                <a:sym typeface="Constantia"/>
              </a:rPr>
              <a:t>CS &amp; IP get new value.</a:t>
            </a:r>
            <a:endParaRPr/>
          </a:p>
          <a:p>
            <a:pPr marL="914399" marR="0" lvl="2" indent="-246062" algn="l" rtl="0">
              <a:lnSpc>
                <a:spcPct val="100000"/>
              </a:lnSpc>
              <a:spcBef>
                <a:spcPts val="1620"/>
              </a:spcBef>
              <a:spcAft>
                <a:spcPts val="0"/>
              </a:spcAft>
              <a:buClr>
                <a:schemeClr val="accent2"/>
              </a:buClr>
              <a:buSzPts val="1470"/>
              <a:buFont typeface="Noto Sans Symbols"/>
              <a:buChar char="⚫"/>
            </a:pPr>
            <a:r>
              <a:rPr lang="en-IN" sz="2100" b="0" i="0" u="none" strike="noStrike" cap="none">
                <a:solidFill>
                  <a:schemeClr val="dk1"/>
                </a:solidFill>
                <a:latin typeface="Constantia"/>
                <a:ea typeface="Constantia"/>
                <a:cs typeface="Constantia"/>
                <a:sym typeface="Constantia"/>
              </a:rPr>
              <a:t>Eg. JMP NextSeg; CS &amp; IP get new value from label NextSeg.</a:t>
            </a:r>
            <a:endParaRPr sz="2100" b="0" i="0" u="none" strike="noStrike" cap="none">
              <a:solidFill>
                <a:schemeClr val="dk1"/>
              </a:solidFill>
              <a:latin typeface="Constantia"/>
              <a:ea typeface="Constantia"/>
              <a:cs typeface="Constantia"/>
              <a:sym typeface="Constantia"/>
            </a:endParaRPr>
          </a:p>
          <a:p>
            <a:pPr marL="914399" marR="0" lvl="2" indent="-152717" algn="l" rtl="0">
              <a:lnSpc>
                <a:spcPct val="100000"/>
              </a:lnSpc>
              <a:spcBef>
                <a:spcPts val="1620"/>
              </a:spcBef>
              <a:spcAft>
                <a:spcPts val="0"/>
              </a:spcAft>
              <a:buClr>
                <a:schemeClr val="accent2"/>
              </a:buClr>
              <a:buSzPts val="1470"/>
              <a:buFont typeface="Noto Sans Symbols"/>
              <a:buNone/>
            </a:pPr>
            <a:endParaRPr sz="2100" b="0" i="0" u="none" strike="noStrike" cap="none">
              <a:solidFill>
                <a:schemeClr val="dk1"/>
              </a:solidFill>
              <a:latin typeface="Constantia"/>
              <a:ea typeface="Constantia"/>
              <a:cs typeface="Constantia"/>
              <a:sym typeface="Constantia"/>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796"/>
        <p:cNvGrpSpPr/>
        <p:nvPr/>
      </p:nvGrpSpPr>
      <p:grpSpPr>
        <a:xfrm>
          <a:off x="0" y="0"/>
          <a:ext cx="0" cy="0"/>
          <a:chOff x="0" y="0"/>
          <a:chExt cx="0" cy="0"/>
        </a:xfrm>
      </p:grpSpPr>
      <p:sp>
        <p:nvSpPr>
          <p:cNvPr id="797" name="Google Shape;797;p104"/>
          <p:cNvSpPr txBox="1">
            <a:spLocks noGrp="1"/>
          </p:cNvSpPr>
          <p:nvPr>
            <p:ph type="title" idx="4294967295"/>
          </p:nvPr>
        </p:nvSpPr>
        <p:spPr>
          <a:xfrm>
            <a:off x="428596" y="0"/>
            <a:ext cx="8229600" cy="866775"/>
          </a:xfrm>
          <a:prstGeom prst="rect">
            <a:avLst/>
          </a:prstGeom>
          <a:noFill/>
          <a:ln>
            <a:noFill/>
          </a:ln>
        </p:spPr>
        <p:txBody>
          <a:bodyPr spcFirstLastPara="1" wrap="square" lIns="0" tIns="45700" rIns="0" bIns="0" anchor="b" anchorCtr="0">
            <a:noAutofit/>
          </a:bodyPr>
          <a:lstStyle/>
          <a:p>
            <a:pPr marL="0" marR="0" lvl="0" indent="0" algn="ctr" rtl="0">
              <a:lnSpc>
                <a:spcPct val="100000"/>
              </a:lnSpc>
              <a:spcBef>
                <a:spcPts val="0"/>
              </a:spcBef>
              <a:spcAft>
                <a:spcPts val="0"/>
              </a:spcAft>
              <a:buClr>
                <a:schemeClr val="dk2"/>
              </a:buClr>
              <a:buSzPts val="3600"/>
              <a:buFont typeface="Calibri"/>
              <a:buNone/>
            </a:pPr>
            <a:r>
              <a:rPr lang="en-IN" sz="3600" b="1" i="0" u="none" strike="noStrike" cap="none">
                <a:solidFill>
                  <a:schemeClr val="dk2"/>
                </a:solidFill>
                <a:latin typeface="Calibri"/>
                <a:ea typeface="Calibri"/>
                <a:cs typeface="Calibri"/>
                <a:sym typeface="Calibri"/>
              </a:rPr>
              <a:t>Program Execution Transfer Instructions</a:t>
            </a:r>
            <a:endParaRPr sz="3600" b="1" i="0" u="none" strike="noStrike" cap="none">
              <a:solidFill>
                <a:schemeClr val="dk2"/>
              </a:solidFill>
              <a:latin typeface="Calibri"/>
              <a:ea typeface="Calibri"/>
              <a:cs typeface="Calibri"/>
              <a:sym typeface="Calibri"/>
            </a:endParaRPr>
          </a:p>
        </p:txBody>
      </p:sp>
      <p:sp>
        <p:nvSpPr>
          <p:cNvPr id="798" name="Google Shape;798;p104"/>
          <p:cNvSpPr txBox="1">
            <a:spLocks noGrp="1"/>
          </p:cNvSpPr>
          <p:nvPr>
            <p:ph type="body" idx="4294967295"/>
          </p:nvPr>
        </p:nvSpPr>
        <p:spPr>
          <a:xfrm>
            <a:off x="500034" y="928670"/>
            <a:ext cx="8229600" cy="4610100"/>
          </a:xfrm>
          <a:prstGeom prst="rect">
            <a:avLst/>
          </a:prstGeom>
          <a:noFill/>
          <a:ln>
            <a:noFill/>
          </a:ln>
        </p:spPr>
        <p:txBody>
          <a:bodyPr spcFirstLastPara="1" wrap="square" lIns="91425" tIns="45700" rIns="91425" bIns="45700" anchor="t" anchorCtr="0">
            <a:noAutofit/>
          </a:bodyPr>
          <a:lstStyle/>
          <a:p>
            <a:pPr marL="273050" marR="0" lvl="0" indent="-273050" algn="just" rtl="0">
              <a:lnSpc>
                <a:spcPct val="100000"/>
              </a:lnSpc>
              <a:spcBef>
                <a:spcPts val="0"/>
              </a:spcBef>
              <a:spcAft>
                <a:spcPts val="0"/>
              </a:spcAft>
              <a:buClr>
                <a:srgbClr val="E7BC29"/>
              </a:buClr>
              <a:buSzPts val="2280"/>
              <a:buFont typeface="Noto Sans Symbols"/>
              <a:buChar char="⚫"/>
            </a:pPr>
            <a:r>
              <a:rPr lang="en-IN" sz="2400" b="1" i="0" u="none" strike="noStrike" cap="none">
                <a:solidFill>
                  <a:schemeClr val="dk1"/>
                </a:solidFill>
                <a:latin typeface="Constantia"/>
                <a:ea typeface="Constantia"/>
                <a:cs typeface="Constantia"/>
                <a:sym typeface="Constantia"/>
              </a:rPr>
              <a:t>JMP Des:</a:t>
            </a:r>
            <a:endParaRPr/>
          </a:p>
          <a:p>
            <a:pPr marL="639762" marR="0" lvl="1" indent="-246062" algn="just" rtl="0">
              <a:lnSpc>
                <a:spcPct val="100000"/>
              </a:lnSpc>
              <a:spcBef>
                <a:spcPts val="1600"/>
              </a:spcBef>
              <a:spcAft>
                <a:spcPts val="0"/>
              </a:spcAft>
              <a:buClr>
                <a:schemeClr val="accent1"/>
              </a:buClr>
              <a:buSzPts val="1700"/>
              <a:buFont typeface="Noto Sans Symbols"/>
              <a:buChar char="⚫"/>
            </a:pPr>
            <a:r>
              <a:rPr lang="en-IN" sz="2000" b="0" i="0" u="none" strike="noStrike" cap="none">
                <a:solidFill>
                  <a:schemeClr val="dk1"/>
                </a:solidFill>
                <a:latin typeface="Constantia"/>
                <a:ea typeface="Constantia"/>
                <a:cs typeface="Constantia"/>
                <a:sym typeface="Constantia"/>
              </a:rPr>
              <a:t>Inter-segment(FAR) jump:- Jump add. is specified in 2 ways:-</a:t>
            </a:r>
            <a:endParaRPr sz="2000" b="0" i="0" u="none" strike="noStrike" cap="none">
              <a:solidFill>
                <a:schemeClr val="dk1"/>
              </a:solidFill>
              <a:latin typeface="Constantia"/>
              <a:ea typeface="Constantia"/>
              <a:cs typeface="Constantia"/>
              <a:sym typeface="Constantia"/>
            </a:endParaRPr>
          </a:p>
          <a:p>
            <a:pPr marL="914399" marR="0" lvl="2" indent="-246062" algn="just" rtl="0">
              <a:lnSpc>
                <a:spcPct val="100000"/>
              </a:lnSpc>
              <a:spcBef>
                <a:spcPts val="1560"/>
              </a:spcBef>
              <a:spcAft>
                <a:spcPts val="0"/>
              </a:spcAft>
              <a:buClr>
                <a:schemeClr val="accent2"/>
              </a:buClr>
              <a:buSzPts val="1260"/>
              <a:buFont typeface="Noto Sans Symbols"/>
              <a:buChar char="⚫"/>
            </a:pPr>
            <a:r>
              <a:rPr lang="en-IN" sz="1800" b="0" i="0" u="none" strike="noStrike" cap="none">
                <a:solidFill>
                  <a:schemeClr val="dk1"/>
                </a:solidFill>
                <a:latin typeface="Constantia"/>
                <a:ea typeface="Constantia"/>
                <a:cs typeface="Constantia"/>
                <a:sym typeface="Constantia"/>
              </a:rPr>
              <a:t>Inter-segment </a:t>
            </a:r>
            <a:r>
              <a:rPr lang="en-IN" sz="1800" b="1" i="0" u="none" strike="noStrike" cap="none">
                <a:solidFill>
                  <a:srgbClr val="FF0000"/>
                </a:solidFill>
                <a:latin typeface="Constantia"/>
                <a:ea typeface="Constantia"/>
                <a:cs typeface="Constantia"/>
                <a:sym typeface="Constantia"/>
              </a:rPr>
              <a:t>indirect</a:t>
            </a:r>
            <a:r>
              <a:rPr lang="en-IN" sz="1800" b="0" i="0" u="none" strike="noStrike" cap="none">
                <a:solidFill>
                  <a:schemeClr val="dk1"/>
                </a:solidFill>
                <a:latin typeface="Constantia"/>
                <a:ea typeface="Constantia"/>
                <a:cs typeface="Constantia"/>
                <a:sym typeface="Constantia"/>
              </a:rPr>
              <a:t> jump</a:t>
            </a:r>
            <a:endParaRPr/>
          </a:p>
          <a:p>
            <a:pPr marL="914399" marR="0" lvl="2" indent="-246062" algn="just" rtl="0">
              <a:lnSpc>
                <a:spcPct val="100000"/>
              </a:lnSpc>
              <a:spcBef>
                <a:spcPts val="1560"/>
              </a:spcBef>
              <a:spcAft>
                <a:spcPts val="0"/>
              </a:spcAft>
              <a:buClr>
                <a:schemeClr val="accent2"/>
              </a:buClr>
              <a:buSzPts val="1260"/>
              <a:buFont typeface="Noto Sans Symbols"/>
              <a:buChar char="⚫"/>
            </a:pPr>
            <a:r>
              <a:rPr lang="en-IN" sz="1800" b="0" i="0" u="none" strike="noStrike" cap="none">
                <a:solidFill>
                  <a:schemeClr val="dk1"/>
                </a:solidFill>
                <a:latin typeface="Constantia"/>
                <a:ea typeface="Constantia"/>
                <a:cs typeface="Constantia"/>
                <a:sym typeface="Constantia"/>
              </a:rPr>
              <a:t>New branch location specified indirectly through a reg. or mem. Loc.</a:t>
            </a:r>
            <a:endParaRPr sz="1800" b="0" i="0" u="none" strike="noStrike" cap="none">
              <a:solidFill>
                <a:schemeClr val="dk1"/>
              </a:solidFill>
              <a:latin typeface="Constantia"/>
              <a:ea typeface="Constantia"/>
              <a:cs typeface="Constantia"/>
              <a:sym typeface="Constantia"/>
            </a:endParaRPr>
          </a:p>
          <a:p>
            <a:pPr marL="914399" marR="0" lvl="2" indent="-246062" algn="just" rtl="0">
              <a:lnSpc>
                <a:spcPct val="100000"/>
              </a:lnSpc>
              <a:spcBef>
                <a:spcPts val="1560"/>
              </a:spcBef>
              <a:spcAft>
                <a:spcPts val="0"/>
              </a:spcAft>
              <a:buClr>
                <a:schemeClr val="accent2"/>
              </a:buClr>
              <a:buSzPts val="1260"/>
              <a:buFont typeface="Noto Sans Symbols"/>
              <a:buChar char="⚫"/>
            </a:pPr>
            <a:r>
              <a:rPr lang="en-IN" sz="1800" b="0" i="0" u="none" strike="noStrike" cap="none">
                <a:solidFill>
                  <a:schemeClr val="dk1"/>
                </a:solidFill>
                <a:latin typeface="Constantia"/>
                <a:ea typeface="Constantia"/>
                <a:cs typeface="Constantia"/>
                <a:sym typeface="Constantia"/>
              </a:rPr>
              <a:t>CS &amp; IP get new value.</a:t>
            </a:r>
            <a:endParaRPr/>
          </a:p>
          <a:p>
            <a:pPr marL="914399" marR="0" lvl="2" indent="-246062" algn="just" rtl="0">
              <a:lnSpc>
                <a:spcPct val="100000"/>
              </a:lnSpc>
              <a:spcBef>
                <a:spcPts val="1560"/>
              </a:spcBef>
              <a:spcAft>
                <a:spcPts val="0"/>
              </a:spcAft>
              <a:buClr>
                <a:schemeClr val="accent2"/>
              </a:buClr>
              <a:buSzPts val="1260"/>
              <a:buFont typeface="Noto Sans Symbols"/>
              <a:buChar char="⚫"/>
            </a:pPr>
            <a:r>
              <a:rPr lang="en-IN" sz="1800" b="0" i="0" u="none" strike="noStrike" cap="none">
                <a:solidFill>
                  <a:schemeClr val="dk1"/>
                </a:solidFill>
                <a:latin typeface="Constantia"/>
                <a:ea typeface="Constantia"/>
                <a:cs typeface="Constantia"/>
                <a:sym typeface="Constantia"/>
              </a:rPr>
              <a:t>Eg. JMP DWORD PTR[BX]; IP🡨 {DS:[BX],DS:[BX+1]}, CS🡨{DS:[BX+2],DS:[BX+3]} </a:t>
            </a:r>
            <a:endParaRPr/>
          </a:p>
          <a:p>
            <a:pPr marL="914399" marR="0" lvl="2" indent="-152717" algn="l" rtl="0">
              <a:lnSpc>
                <a:spcPct val="100000"/>
              </a:lnSpc>
              <a:spcBef>
                <a:spcPts val="1620"/>
              </a:spcBef>
              <a:spcAft>
                <a:spcPts val="0"/>
              </a:spcAft>
              <a:buClr>
                <a:schemeClr val="accent2"/>
              </a:buClr>
              <a:buSzPts val="1470"/>
              <a:buFont typeface="Noto Sans Symbols"/>
              <a:buNone/>
            </a:pPr>
            <a:endParaRPr sz="2100" b="0" i="0" u="none" strike="noStrike" cap="none">
              <a:solidFill>
                <a:schemeClr val="dk1"/>
              </a:solidFill>
              <a:latin typeface="Constantia"/>
              <a:ea typeface="Constantia"/>
              <a:cs typeface="Constantia"/>
              <a:sym typeface="Constantia"/>
            </a:endParaRPr>
          </a:p>
        </p:txBody>
      </p:sp>
      <p:pic>
        <p:nvPicPr>
          <p:cNvPr id="799" name="Google Shape;799;p104"/>
          <p:cNvPicPr preferRelativeResize="0"/>
          <p:nvPr/>
        </p:nvPicPr>
        <p:blipFill rotWithShape="1">
          <a:blip r:embed="rId3">
            <a:alphaModFix/>
          </a:blip>
          <a:srcRect/>
          <a:stretch/>
        </p:blipFill>
        <p:spPr>
          <a:xfrm>
            <a:off x="0" y="4200525"/>
            <a:ext cx="9144000" cy="2657475"/>
          </a:xfrm>
          <a:prstGeom prst="rect">
            <a:avLst/>
          </a:prstGeom>
          <a:noFill/>
          <a:ln>
            <a:noFill/>
          </a:ln>
        </p:spPr>
      </p:pic>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803"/>
        <p:cNvGrpSpPr/>
        <p:nvPr/>
      </p:nvGrpSpPr>
      <p:grpSpPr>
        <a:xfrm>
          <a:off x="0" y="0"/>
          <a:ext cx="0" cy="0"/>
          <a:chOff x="0" y="0"/>
          <a:chExt cx="0" cy="0"/>
        </a:xfrm>
      </p:grpSpPr>
      <p:sp>
        <p:nvSpPr>
          <p:cNvPr id="804" name="Google Shape;804;p105"/>
          <p:cNvSpPr txBox="1">
            <a:spLocks noGrp="1"/>
          </p:cNvSpPr>
          <p:nvPr>
            <p:ph type="title" idx="4294967295"/>
          </p:nvPr>
        </p:nvSpPr>
        <p:spPr>
          <a:xfrm>
            <a:off x="457200" y="704850"/>
            <a:ext cx="8229600" cy="866775"/>
          </a:xfrm>
          <a:prstGeom prst="rect">
            <a:avLst/>
          </a:prstGeom>
          <a:noFill/>
          <a:ln>
            <a:noFill/>
          </a:ln>
        </p:spPr>
        <p:txBody>
          <a:bodyPr spcFirstLastPara="1" wrap="square" lIns="0" tIns="45700" rIns="0" bIns="0" anchor="b" anchorCtr="0">
            <a:noAutofit/>
          </a:bodyPr>
          <a:lstStyle/>
          <a:p>
            <a:pPr marL="0" marR="0" lvl="0" indent="0" algn="ctr" rtl="0">
              <a:lnSpc>
                <a:spcPct val="100000"/>
              </a:lnSpc>
              <a:spcBef>
                <a:spcPts val="0"/>
              </a:spcBef>
              <a:spcAft>
                <a:spcPts val="0"/>
              </a:spcAft>
              <a:buClr>
                <a:schemeClr val="dk2"/>
              </a:buClr>
              <a:buSzPts val="3600"/>
              <a:buFont typeface="Calibri"/>
              <a:buNone/>
            </a:pPr>
            <a:r>
              <a:rPr lang="en-IN" sz="3600" b="1" i="0" u="none" strike="noStrike" cap="none">
                <a:solidFill>
                  <a:schemeClr val="dk2"/>
                </a:solidFill>
                <a:latin typeface="Calibri"/>
                <a:ea typeface="Calibri"/>
                <a:cs typeface="Calibri"/>
                <a:sym typeface="Calibri"/>
              </a:rPr>
              <a:t>Conditional Jump Table</a:t>
            </a:r>
            <a:endParaRPr sz="3600" b="1" i="0" u="none" strike="noStrike" cap="none">
              <a:solidFill>
                <a:schemeClr val="dk2"/>
              </a:solidFill>
              <a:latin typeface="Calibri"/>
              <a:ea typeface="Calibri"/>
              <a:cs typeface="Calibri"/>
              <a:sym typeface="Calibri"/>
            </a:endParaRPr>
          </a:p>
        </p:txBody>
      </p:sp>
      <p:pic>
        <p:nvPicPr>
          <p:cNvPr id="805" name="Google Shape;805;p105"/>
          <p:cNvPicPr preferRelativeResize="0"/>
          <p:nvPr/>
        </p:nvPicPr>
        <p:blipFill rotWithShape="1">
          <a:blip r:embed="rId3">
            <a:alphaModFix/>
          </a:blip>
          <a:srcRect/>
          <a:stretch/>
        </p:blipFill>
        <p:spPr>
          <a:xfrm>
            <a:off x="728663" y="571500"/>
            <a:ext cx="7686675" cy="5715000"/>
          </a:xfrm>
          <a:prstGeom prst="rect">
            <a:avLst/>
          </a:prstGeom>
          <a:noFill/>
          <a:ln>
            <a:noFill/>
          </a:ln>
        </p:spPr>
      </p:pic>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809"/>
        <p:cNvGrpSpPr/>
        <p:nvPr/>
      </p:nvGrpSpPr>
      <p:grpSpPr>
        <a:xfrm>
          <a:off x="0" y="0"/>
          <a:ext cx="0" cy="0"/>
          <a:chOff x="0" y="0"/>
          <a:chExt cx="0" cy="0"/>
        </a:xfrm>
      </p:grpSpPr>
      <p:sp>
        <p:nvSpPr>
          <p:cNvPr id="810" name="Google Shape;810;p106"/>
          <p:cNvSpPr txBox="1">
            <a:spLocks noGrp="1"/>
          </p:cNvSpPr>
          <p:nvPr>
            <p:ph type="title" idx="4294967295"/>
          </p:nvPr>
        </p:nvSpPr>
        <p:spPr>
          <a:xfrm>
            <a:off x="457200" y="704850"/>
            <a:ext cx="8229600" cy="866775"/>
          </a:xfrm>
          <a:prstGeom prst="rect">
            <a:avLst/>
          </a:prstGeom>
          <a:noFill/>
          <a:ln>
            <a:noFill/>
          </a:ln>
        </p:spPr>
        <p:txBody>
          <a:bodyPr spcFirstLastPara="1" wrap="square" lIns="0" tIns="45700" rIns="0" bIns="0" anchor="b" anchorCtr="0">
            <a:noAutofit/>
          </a:bodyPr>
          <a:lstStyle/>
          <a:p>
            <a:pPr marL="0" marR="0" lvl="0" indent="0" algn="ctr" rtl="0">
              <a:lnSpc>
                <a:spcPct val="100000"/>
              </a:lnSpc>
              <a:spcBef>
                <a:spcPts val="0"/>
              </a:spcBef>
              <a:spcAft>
                <a:spcPts val="0"/>
              </a:spcAft>
              <a:buClr>
                <a:schemeClr val="dk2"/>
              </a:buClr>
              <a:buSzPts val="3600"/>
              <a:buFont typeface="Calibri"/>
              <a:buNone/>
            </a:pPr>
            <a:r>
              <a:rPr lang="en-IN" sz="3600" b="1" i="0" u="none" strike="noStrike" cap="none">
                <a:solidFill>
                  <a:schemeClr val="dk2"/>
                </a:solidFill>
                <a:latin typeface="Calibri"/>
                <a:ea typeface="Calibri"/>
                <a:cs typeface="Calibri"/>
                <a:sym typeface="Calibri"/>
              </a:rPr>
              <a:t>Program Execution Transfer Instructions</a:t>
            </a:r>
            <a:endParaRPr sz="3600" b="1" i="0" u="none" strike="noStrike" cap="none">
              <a:solidFill>
                <a:schemeClr val="dk2"/>
              </a:solidFill>
              <a:latin typeface="Calibri"/>
              <a:ea typeface="Calibri"/>
              <a:cs typeface="Calibri"/>
              <a:sym typeface="Calibri"/>
            </a:endParaRPr>
          </a:p>
        </p:txBody>
      </p:sp>
      <p:pic>
        <p:nvPicPr>
          <p:cNvPr id="811" name="Google Shape;811;p106"/>
          <p:cNvPicPr preferRelativeResize="0"/>
          <p:nvPr/>
        </p:nvPicPr>
        <p:blipFill rotWithShape="1">
          <a:blip r:embed="rId3">
            <a:alphaModFix/>
          </a:blip>
          <a:srcRect/>
          <a:stretch/>
        </p:blipFill>
        <p:spPr>
          <a:xfrm>
            <a:off x="0" y="1643050"/>
            <a:ext cx="9144000" cy="2076450"/>
          </a:xfrm>
          <a:prstGeom prst="rect">
            <a:avLst/>
          </a:prstGeom>
          <a:noFill/>
          <a:ln>
            <a:noFill/>
          </a:ln>
        </p:spPr>
      </p:pic>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815"/>
        <p:cNvGrpSpPr/>
        <p:nvPr/>
      </p:nvGrpSpPr>
      <p:grpSpPr>
        <a:xfrm>
          <a:off x="0" y="0"/>
          <a:ext cx="0" cy="0"/>
          <a:chOff x="0" y="0"/>
          <a:chExt cx="0" cy="0"/>
        </a:xfrm>
      </p:grpSpPr>
      <p:sp>
        <p:nvSpPr>
          <p:cNvPr id="816" name="Google Shape;816;p107"/>
          <p:cNvSpPr txBox="1">
            <a:spLocks noGrp="1"/>
          </p:cNvSpPr>
          <p:nvPr>
            <p:ph type="title" idx="4294967295"/>
          </p:nvPr>
        </p:nvSpPr>
        <p:spPr>
          <a:xfrm>
            <a:off x="428596" y="0"/>
            <a:ext cx="8229600" cy="866775"/>
          </a:xfrm>
          <a:prstGeom prst="rect">
            <a:avLst/>
          </a:prstGeom>
          <a:noFill/>
          <a:ln>
            <a:noFill/>
          </a:ln>
        </p:spPr>
        <p:txBody>
          <a:bodyPr spcFirstLastPara="1" wrap="square" lIns="0" tIns="45700" rIns="0" bIns="0" anchor="b" anchorCtr="0">
            <a:noAutofit/>
          </a:bodyPr>
          <a:lstStyle/>
          <a:p>
            <a:pPr marL="0" marR="0" lvl="0" indent="0" algn="ctr" rtl="0">
              <a:lnSpc>
                <a:spcPct val="100000"/>
              </a:lnSpc>
              <a:spcBef>
                <a:spcPts val="0"/>
              </a:spcBef>
              <a:spcAft>
                <a:spcPts val="0"/>
              </a:spcAft>
              <a:buClr>
                <a:schemeClr val="dk2"/>
              </a:buClr>
              <a:buSzPts val="3600"/>
              <a:buFont typeface="Calibri"/>
              <a:buNone/>
            </a:pPr>
            <a:r>
              <a:rPr lang="en-IN" sz="3600" b="1" i="0" u="none" strike="noStrike" cap="none">
                <a:solidFill>
                  <a:schemeClr val="dk2"/>
                </a:solidFill>
                <a:latin typeface="Calibri"/>
                <a:ea typeface="Calibri"/>
                <a:cs typeface="Calibri"/>
                <a:sym typeface="Calibri"/>
              </a:rPr>
              <a:t>Program Execution Transfer Instructions</a:t>
            </a:r>
            <a:endParaRPr sz="3600" b="1" i="0" u="none" strike="noStrike" cap="none">
              <a:solidFill>
                <a:schemeClr val="dk2"/>
              </a:solidFill>
              <a:latin typeface="Calibri"/>
              <a:ea typeface="Calibri"/>
              <a:cs typeface="Calibri"/>
              <a:sym typeface="Calibri"/>
            </a:endParaRPr>
          </a:p>
        </p:txBody>
      </p:sp>
      <p:sp>
        <p:nvSpPr>
          <p:cNvPr id="817" name="Google Shape;817;p107"/>
          <p:cNvSpPr txBox="1">
            <a:spLocks noGrp="1"/>
          </p:cNvSpPr>
          <p:nvPr>
            <p:ph type="body" idx="4294967295"/>
          </p:nvPr>
        </p:nvSpPr>
        <p:spPr>
          <a:xfrm>
            <a:off x="500034" y="928670"/>
            <a:ext cx="8229600" cy="4610100"/>
          </a:xfrm>
          <a:prstGeom prst="rect">
            <a:avLst/>
          </a:prstGeom>
          <a:noFill/>
          <a:ln>
            <a:noFill/>
          </a:ln>
        </p:spPr>
        <p:txBody>
          <a:bodyPr spcFirstLastPara="1" wrap="square" lIns="91425" tIns="45700" rIns="91425" bIns="45700" anchor="t" anchorCtr="0">
            <a:noAutofit/>
          </a:bodyPr>
          <a:lstStyle/>
          <a:p>
            <a:pPr marL="273050" marR="0" lvl="0" indent="-273050" algn="l" rtl="0">
              <a:lnSpc>
                <a:spcPct val="100000"/>
              </a:lnSpc>
              <a:spcBef>
                <a:spcPts val="0"/>
              </a:spcBef>
              <a:spcAft>
                <a:spcPts val="0"/>
              </a:spcAft>
              <a:buClr>
                <a:srgbClr val="E7BC29"/>
              </a:buClr>
              <a:buSzPts val="2470"/>
              <a:buFont typeface="Noto Sans Symbols"/>
              <a:buChar char="⚫"/>
            </a:pPr>
            <a:r>
              <a:rPr lang="en-IN" sz="2600" b="1" i="0" u="none" strike="noStrike" cap="none">
                <a:solidFill>
                  <a:schemeClr val="dk1"/>
                </a:solidFill>
                <a:latin typeface="Constantia"/>
                <a:ea typeface="Constantia"/>
                <a:cs typeface="Constantia"/>
                <a:sym typeface="Constantia"/>
              </a:rPr>
              <a:t>CALL(Unconditional): 2 types of call:- Near &amp; Far</a:t>
            </a:r>
            <a:endParaRPr/>
          </a:p>
        </p:txBody>
      </p:sp>
      <p:pic>
        <p:nvPicPr>
          <p:cNvPr id="818" name="Google Shape;818;p107"/>
          <p:cNvPicPr preferRelativeResize="0"/>
          <p:nvPr/>
        </p:nvPicPr>
        <p:blipFill rotWithShape="1">
          <a:blip r:embed="rId3">
            <a:alphaModFix/>
          </a:blip>
          <a:srcRect/>
          <a:stretch/>
        </p:blipFill>
        <p:spPr>
          <a:xfrm>
            <a:off x="785786" y="1571612"/>
            <a:ext cx="7643866" cy="4786346"/>
          </a:xfrm>
          <a:prstGeom prst="rect">
            <a:avLst/>
          </a:prstGeom>
          <a:noFill/>
          <a:ln>
            <a:noFill/>
          </a:ln>
        </p:spPr>
      </p:pic>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822"/>
        <p:cNvGrpSpPr/>
        <p:nvPr/>
      </p:nvGrpSpPr>
      <p:grpSpPr>
        <a:xfrm>
          <a:off x="0" y="0"/>
          <a:ext cx="0" cy="0"/>
          <a:chOff x="0" y="0"/>
          <a:chExt cx="0" cy="0"/>
        </a:xfrm>
      </p:grpSpPr>
      <p:sp>
        <p:nvSpPr>
          <p:cNvPr id="823" name="Google Shape;823;p108"/>
          <p:cNvSpPr txBox="1">
            <a:spLocks noGrp="1"/>
          </p:cNvSpPr>
          <p:nvPr>
            <p:ph type="title" idx="4294967295"/>
          </p:nvPr>
        </p:nvSpPr>
        <p:spPr>
          <a:xfrm>
            <a:off x="428596" y="0"/>
            <a:ext cx="8229600" cy="866775"/>
          </a:xfrm>
          <a:prstGeom prst="rect">
            <a:avLst/>
          </a:prstGeom>
          <a:noFill/>
          <a:ln>
            <a:noFill/>
          </a:ln>
        </p:spPr>
        <p:txBody>
          <a:bodyPr spcFirstLastPara="1" wrap="square" lIns="0" tIns="45700" rIns="0" bIns="0" anchor="b" anchorCtr="0">
            <a:noAutofit/>
          </a:bodyPr>
          <a:lstStyle/>
          <a:p>
            <a:pPr marL="0" marR="0" lvl="0" indent="0" algn="ctr" rtl="0">
              <a:lnSpc>
                <a:spcPct val="100000"/>
              </a:lnSpc>
              <a:spcBef>
                <a:spcPts val="0"/>
              </a:spcBef>
              <a:spcAft>
                <a:spcPts val="0"/>
              </a:spcAft>
              <a:buClr>
                <a:schemeClr val="dk2"/>
              </a:buClr>
              <a:buSzPts val="3600"/>
              <a:buFont typeface="Calibri"/>
              <a:buNone/>
            </a:pPr>
            <a:r>
              <a:rPr lang="en-IN" sz="3600" b="1" i="0" u="none" strike="noStrike" cap="none">
                <a:solidFill>
                  <a:schemeClr val="dk2"/>
                </a:solidFill>
                <a:latin typeface="Calibri"/>
                <a:ea typeface="Calibri"/>
                <a:cs typeface="Calibri"/>
                <a:sym typeface="Calibri"/>
              </a:rPr>
              <a:t>Program Execution Transfer Instructions</a:t>
            </a:r>
            <a:endParaRPr sz="3600" b="1" i="0" u="none" strike="noStrike" cap="none">
              <a:solidFill>
                <a:schemeClr val="dk2"/>
              </a:solidFill>
              <a:latin typeface="Calibri"/>
              <a:ea typeface="Calibri"/>
              <a:cs typeface="Calibri"/>
              <a:sym typeface="Calibri"/>
            </a:endParaRPr>
          </a:p>
        </p:txBody>
      </p:sp>
      <p:sp>
        <p:nvSpPr>
          <p:cNvPr id="824" name="Google Shape;824;p108"/>
          <p:cNvSpPr txBox="1">
            <a:spLocks noGrp="1"/>
          </p:cNvSpPr>
          <p:nvPr>
            <p:ph type="body" idx="4294967295"/>
          </p:nvPr>
        </p:nvSpPr>
        <p:spPr>
          <a:xfrm>
            <a:off x="500034" y="928670"/>
            <a:ext cx="8229600" cy="4610100"/>
          </a:xfrm>
          <a:prstGeom prst="rect">
            <a:avLst/>
          </a:prstGeom>
          <a:noFill/>
          <a:ln>
            <a:noFill/>
          </a:ln>
        </p:spPr>
        <p:txBody>
          <a:bodyPr spcFirstLastPara="1" wrap="square" lIns="91425" tIns="45700" rIns="91425" bIns="45700" anchor="t" anchorCtr="0">
            <a:noAutofit/>
          </a:bodyPr>
          <a:lstStyle/>
          <a:p>
            <a:pPr marL="273050" marR="0" lvl="0" indent="-273050" algn="l" rtl="0">
              <a:lnSpc>
                <a:spcPct val="100000"/>
              </a:lnSpc>
              <a:spcBef>
                <a:spcPts val="0"/>
              </a:spcBef>
              <a:spcAft>
                <a:spcPts val="0"/>
              </a:spcAft>
              <a:buClr>
                <a:srgbClr val="E7BC29"/>
              </a:buClr>
              <a:buSzPts val="2470"/>
              <a:buFont typeface="Noto Sans Symbols"/>
              <a:buChar char="⚫"/>
            </a:pPr>
            <a:r>
              <a:rPr lang="en-IN" sz="2600" b="1" i="0" u="none" strike="noStrike" cap="none">
                <a:solidFill>
                  <a:schemeClr val="dk1"/>
                </a:solidFill>
                <a:latin typeface="Constantia"/>
                <a:ea typeface="Constantia"/>
                <a:cs typeface="Constantia"/>
                <a:sym typeface="Constantia"/>
              </a:rPr>
              <a:t>CALL(Unconditional): 2 types of call:- Near &amp; Far</a:t>
            </a:r>
            <a:endParaRPr/>
          </a:p>
        </p:txBody>
      </p:sp>
      <p:pic>
        <p:nvPicPr>
          <p:cNvPr id="825" name="Google Shape;825;p108"/>
          <p:cNvPicPr preferRelativeResize="0"/>
          <p:nvPr/>
        </p:nvPicPr>
        <p:blipFill rotWithShape="1">
          <a:blip r:embed="rId3">
            <a:alphaModFix/>
          </a:blip>
          <a:srcRect/>
          <a:stretch/>
        </p:blipFill>
        <p:spPr>
          <a:xfrm>
            <a:off x="214282" y="1500174"/>
            <a:ext cx="8658225" cy="4448175"/>
          </a:xfrm>
          <a:prstGeom prst="rect">
            <a:avLst/>
          </a:prstGeom>
          <a:noFill/>
          <a:ln>
            <a:noFill/>
          </a:ln>
        </p:spPr>
      </p:pic>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829"/>
        <p:cNvGrpSpPr/>
        <p:nvPr/>
      </p:nvGrpSpPr>
      <p:grpSpPr>
        <a:xfrm>
          <a:off x="0" y="0"/>
          <a:ext cx="0" cy="0"/>
          <a:chOff x="0" y="0"/>
          <a:chExt cx="0" cy="0"/>
        </a:xfrm>
      </p:grpSpPr>
      <p:sp>
        <p:nvSpPr>
          <p:cNvPr id="830" name="Google Shape;830;p109"/>
          <p:cNvSpPr txBox="1">
            <a:spLocks noGrp="1"/>
          </p:cNvSpPr>
          <p:nvPr>
            <p:ph type="title" idx="4294967295"/>
          </p:nvPr>
        </p:nvSpPr>
        <p:spPr>
          <a:xfrm>
            <a:off x="457200" y="704850"/>
            <a:ext cx="8229600" cy="866775"/>
          </a:xfrm>
          <a:prstGeom prst="rect">
            <a:avLst/>
          </a:prstGeom>
          <a:noFill/>
          <a:ln>
            <a:noFill/>
          </a:ln>
        </p:spPr>
        <p:txBody>
          <a:bodyPr spcFirstLastPara="1" wrap="square" lIns="0" tIns="45700" rIns="0" bIns="0" anchor="b" anchorCtr="0">
            <a:noAutofit/>
          </a:bodyPr>
          <a:lstStyle/>
          <a:p>
            <a:pPr marL="0" marR="0" lvl="0" indent="0" algn="ctr" rtl="0">
              <a:lnSpc>
                <a:spcPct val="100000"/>
              </a:lnSpc>
              <a:spcBef>
                <a:spcPts val="0"/>
              </a:spcBef>
              <a:spcAft>
                <a:spcPts val="0"/>
              </a:spcAft>
              <a:buClr>
                <a:schemeClr val="dk2"/>
              </a:buClr>
              <a:buSzPts val="3600"/>
              <a:buFont typeface="Calibri"/>
              <a:buNone/>
            </a:pPr>
            <a:r>
              <a:rPr lang="en-IN" sz="3600" b="1" i="0" u="none" strike="noStrike" cap="none">
                <a:solidFill>
                  <a:schemeClr val="dk2"/>
                </a:solidFill>
                <a:latin typeface="Calibri"/>
                <a:ea typeface="Calibri"/>
                <a:cs typeface="Calibri"/>
                <a:sym typeface="Calibri"/>
              </a:rPr>
              <a:t>Program Execution Transfer Instructions</a:t>
            </a:r>
            <a:endParaRPr sz="3600" b="1" i="0" u="none" strike="noStrike" cap="none">
              <a:solidFill>
                <a:schemeClr val="dk2"/>
              </a:solidFill>
              <a:latin typeface="Calibri"/>
              <a:ea typeface="Calibri"/>
              <a:cs typeface="Calibri"/>
              <a:sym typeface="Calibri"/>
            </a:endParaRPr>
          </a:p>
        </p:txBody>
      </p:sp>
      <p:pic>
        <p:nvPicPr>
          <p:cNvPr id="831" name="Google Shape;831;p109"/>
          <p:cNvPicPr preferRelativeResize="0"/>
          <p:nvPr/>
        </p:nvPicPr>
        <p:blipFill rotWithShape="1">
          <a:blip r:embed="rId3">
            <a:alphaModFix/>
          </a:blip>
          <a:srcRect/>
          <a:stretch/>
        </p:blipFill>
        <p:spPr>
          <a:xfrm>
            <a:off x="9525" y="1828815"/>
            <a:ext cx="9124950" cy="37433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11"/>
          <p:cNvSpPr txBox="1">
            <a:spLocks noGrp="1"/>
          </p:cNvSpPr>
          <p:nvPr>
            <p:ph type="title" idx="4294967295"/>
          </p:nvPr>
        </p:nvSpPr>
        <p:spPr>
          <a:xfrm>
            <a:off x="457200" y="704850"/>
            <a:ext cx="8229600" cy="866775"/>
          </a:xfrm>
          <a:prstGeom prst="rect">
            <a:avLst/>
          </a:prstGeom>
          <a:noFill/>
          <a:ln>
            <a:noFill/>
          </a:ln>
        </p:spPr>
        <p:txBody>
          <a:bodyPr spcFirstLastPara="1" wrap="square" lIns="0" tIns="45700" rIns="0" bIns="0" anchor="b" anchorCtr="0">
            <a:noAutofit/>
          </a:bodyPr>
          <a:lstStyle/>
          <a:p>
            <a:pPr marL="0" marR="0" lvl="0" indent="0" algn="ctr" rtl="0">
              <a:lnSpc>
                <a:spcPct val="100000"/>
              </a:lnSpc>
              <a:spcBef>
                <a:spcPts val="0"/>
              </a:spcBef>
              <a:spcAft>
                <a:spcPts val="0"/>
              </a:spcAft>
              <a:buClr>
                <a:schemeClr val="dk2"/>
              </a:buClr>
              <a:buSzPts val="5000"/>
              <a:buFont typeface="Calibri"/>
              <a:buNone/>
            </a:pPr>
            <a:r>
              <a:rPr lang="en-IN" sz="5000" b="1" i="0" u="none" strike="noStrike" cap="none">
                <a:solidFill>
                  <a:schemeClr val="dk2"/>
                </a:solidFill>
                <a:latin typeface="Calibri"/>
                <a:ea typeface="Calibri"/>
                <a:cs typeface="Calibri"/>
                <a:sym typeface="Calibri"/>
              </a:rPr>
              <a:t>Data Transfer Instructions</a:t>
            </a:r>
            <a:endParaRPr sz="5000" b="1" i="0" u="none" strike="noStrike" cap="none">
              <a:solidFill>
                <a:schemeClr val="dk2"/>
              </a:solidFill>
              <a:latin typeface="Calibri"/>
              <a:ea typeface="Calibri"/>
              <a:cs typeface="Calibri"/>
              <a:sym typeface="Calibri"/>
            </a:endParaRPr>
          </a:p>
        </p:txBody>
      </p:sp>
      <p:sp>
        <p:nvSpPr>
          <p:cNvPr id="192" name="Google Shape;192;p11"/>
          <p:cNvSpPr txBox="1">
            <a:spLocks noGrp="1"/>
          </p:cNvSpPr>
          <p:nvPr>
            <p:ph type="body" idx="4294967295"/>
          </p:nvPr>
        </p:nvSpPr>
        <p:spPr>
          <a:xfrm>
            <a:off x="457200" y="1714500"/>
            <a:ext cx="8229600" cy="4610100"/>
          </a:xfrm>
          <a:prstGeom prst="rect">
            <a:avLst/>
          </a:prstGeom>
          <a:noFill/>
          <a:ln>
            <a:noFill/>
          </a:ln>
        </p:spPr>
        <p:txBody>
          <a:bodyPr spcFirstLastPara="1" wrap="square" lIns="91425" tIns="45700" rIns="91425" bIns="45700" anchor="t" anchorCtr="0">
            <a:noAutofit/>
          </a:bodyPr>
          <a:lstStyle/>
          <a:p>
            <a:pPr marL="273050" marR="0" lvl="0" indent="-273050" algn="l" rtl="0">
              <a:lnSpc>
                <a:spcPct val="100000"/>
              </a:lnSpc>
              <a:spcBef>
                <a:spcPts val="0"/>
              </a:spcBef>
              <a:spcAft>
                <a:spcPts val="0"/>
              </a:spcAft>
              <a:buClr>
                <a:srgbClr val="E7BC29"/>
              </a:buClr>
              <a:buSzPts val="3420"/>
              <a:buFont typeface="Noto Sans Symbols"/>
              <a:buChar char="⚫"/>
            </a:pPr>
            <a:r>
              <a:rPr lang="en-IN" sz="3600" b="1" i="0" u="none" strike="noStrike" cap="none">
                <a:solidFill>
                  <a:schemeClr val="dk1"/>
                </a:solidFill>
                <a:latin typeface="Constantia"/>
                <a:ea typeface="Constantia"/>
                <a:cs typeface="Constantia"/>
                <a:sym typeface="Constantia"/>
              </a:rPr>
              <a:t>LEA  Register, Src:</a:t>
            </a:r>
            <a:endParaRPr sz="3600" b="1" i="0" u="none" strike="noStrike" cap="none">
              <a:solidFill>
                <a:schemeClr val="dk1"/>
              </a:solidFill>
              <a:latin typeface="Constantia"/>
              <a:ea typeface="Constantia"/>
              <a:cs typeface="Constantia"/>
              <a:sym typeface="Constantia"/>
            </a:endParaRPr>
          </a:p>
        </p:txBody>
      </p:sp>
      <p:pic>
        <p:nvPicPr>
          <p:cNvPr id="193" name="Google Shape;193;p11"/>
          <p:cNvPicPr preferRelativeResize="0"/>
          <p:nvPr/>
        </p:nvPicPr>
        <p:blipFill rotWithShape="1">
          <a:blip r:embed="rId3">
            <a:alphaModFix/>
          </a:blip>
          <a:srcRect/>
          <a:stretch/>
        </p:blipFill>
        <p:spPr>
          <a:xfrm>
            <a:off x="285750" y="2571744"/>
            <a:ext cx="8858250" cy="928694"/>
          </a:xfrm>
          <a:prstGeom prst="rect">
            <a:avLst/>
          </a:prstGeom>
          <a:noFill/>
          <a:ln>
            <a:noFill/>
          </a:ln>
        </p:spPr>
      </p:pic>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835"/>
        <p:cNvGrpSpPr/>
        <p:nvPr/>
      </p:nvGrpSpPr>
      <p:grpSpPr>
        <a:xfrm>
          <a:off x="0" y="0"/>
          <a:ext cx="0" cy="0"/>
          <a:chOff x="0" y="0"/>
          <a:chExt cx="0" cy="0"/>
        </a:xfrm>
      </p:grpSpPr>
      <p:sp>
        <p:nvSpPr>
          <p:cNvPr id="836" name="Google Shape;836;p110"/>
          <p:cNvSpPr txBox="1">
            <a:spLocks noGrp="1"/>
          </p:cNvSpPr>
          <p:nvPr>
            <p:ph type="title" idx="4294967295"/>
          </p:nvPr>
        </p:nvSpPr>
        <p:spPr>
          <a:xfrm>
            <a:off x="428596" y="214290"/>
            <a:ext cx="8229600" cy="866775"/>
          </a:xfrm>
          <a:prstGeom prst="rect">
            <a:avLst/>
          </a:prstGeom>
          <a:noFill/>
          <a:ln>
            <a:noFill/>
          </a:ln>
        </p:spPr>
        <p:txBody>
          <a:bodyPr spcFirstLastPara="1" wrap="square" lIns="0" tIns="45700" rIns="0" bIns="0" anchor="b" anchorCtr="0">
            <a:noAutofit/>
          </a:bodyPr>
          <a:lstStyle/>
          <a:p>
            <a:pPr marL="0" marR="0" lvl="0" indent="0" algn="ctr" rtl="0">
              <a:lnSpc>
                <a:spcPct val="100000"/>
              </a:lnSpc>
              <a:spcBef>
                <a:spcPts val="0"/>
              </a:spcBef>
              <a:spcAft>
                <a:spcPts val="0"/>
              </a:spcAft>
              <a:buClr>
                <a:schemeClr val="dk2"/>
              </a:buClr>
              <a:buSzPts val="3600"/>
              <a:buFont typeface="Calibri"/>
              <a:buNone/>
            </a:pPr>
            <a:r>
              <a:rPr lang="en-IN" sz="3600" b="1" i="0" u="none" strike="noStrike" cap="none">
                <a:solidFill>
                  <a:schemeClr val="dk2"/>
                </a:solidFill>
                <a:latin typeface="Calibri"/>
                <a:ea typeface="Calibri"/>
                <a:cs typeface="Calibri"/>
                <a:sym typeface="Calibri"/>
              </a:rPr>
              <a:t>Program Execution Transfer Instructions</a:t>
            </a:r>
            <a:br>
              <a:rPr lang="en-IN" sz="3600" b="1" i="0" u="none" strike="noStrike" cap="none">
                <a:solidFill>
                  <a:schemeClr val="dk2"/>
                </a:solidFill>
                <a:latin typeface="Calibri"/>
                <a:ea typeface="Calibri"/>
                <a:cs typeface="Calibri"/>
                <a:sym typeface="Calibri"/>
              </a:rPr>
            </a:br>
            <a:r>
              <a:rPr lang="en-IN" sz="3600" b="1" i="0" u="none" strike="noStrike" cap="none">
                <a:solidFill>
                  <a:schemeClr val="dk2"/>
                </a:solidFill>
                <a:latin typeface="Calibri"/>
                <a:ea typeface="Calibri"/>
                <a:cs typeface="Calibri"/>
                <a:sym typeface="Calibri"/>
              </a:rPr>
              <a:t>(Iteration Control Instructions)</a:t>
            </a:r>
            <a:endParaRPr sz="3600" b="1" i="0" u="none" strike="noStrike" cap="none">
              <a:solidFill>
                <a:schemeClr val="dk2"/>
              </a:solidFill>
              <a:latin typeface="Calibri"/>
              <a:ea typeface="Calibri"/>
              <a:cs typeface="Calibri"/>
              <a:sym typeface="Calibri"/>
            </a:endParaRPr>
          </a:p>
        </p:txBody>
      </p:sp>
      <p:pic>
        <p:nvPicPr>
          <p:cNvPr id="837" name="Google Shape;837;p110"/>
          <p:cNvPicPr preferRelativeResize="0"/>
          <p:nvPr/>
        </p:nvPicPr>
        <p:blipFill rotWithShape="1">
          <a:blip r:embed="rId3">
            <a:alphaModFix/>
          </a:blip>
          <a:srcRect/>
          <a:stretch/>
        </p:blipFill>
        <p:spPr>
          <a:xfrm>
            <a:off x="1" y="1214422"/>
            <a:ext cx="9144000" cy="1533525"/>
          </a:xfrm>
          <a:prstGeom prst="rect">
            <a:avLst/>
          </a:prstGeom>
          <a:noFill/>
          <a:ln>
            <a:noFill/>
          </a:ln>
        </p:spPr>
      </p:pic>
      <p:pic>
        <p:nvPicPr>
          <p:cNvPr id="838" name="Google Shape;838;p110"/>
          <p:cNvPicPr preferRelativeResize="0"/>
          <p:nvPr/>
        </p:nvPicPr>
        <p:blipFill rotWithShape="1">
          <a:blip r:embed="rId4">
            <a:alphaModFix/>
          </a:blip>
          <a:srcRect/>
          <a:stretch/>
        </p:blipFill>
        <p:spPr>
          <a:xfrm>
            <a:off x="0" y="3052781"/>
            <a:ext cx="9144000" cy="3019425"/>
          </a:xfrm>
          <a:prstGeom prst="rect">
            <a:avLst/>
          </a:prstGeom>
          <a:noFill/>
          <a:ln>
            <a:noFill/>
          </a:ln>
        </p:spPr>
      </p:pic>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842"/>
        <p:cNvGrpSpPr/>
        <p:nvPr/>
      </p:nvGrpSpPr>
      <p:grpSpPr>
        <a:xfrm>
          <a:off x="0" y="0"/>
          <a:ext cx="0" cy="0"/>
          <a:chOff x="0" y="0"/>
          <a:chExt cx="0" cy="0"/>
        </a:xfrm>
      </p:grpSpPr>
      <p:sp>
        <p:nvSpPr>
          <p:cNvPr id="843" name="Google Shape;843;p111"/>
          <p:cNvSpPr txBox="1"/>
          <p:nvPr/>
        </p:nvSpPr>
        <p:spPr>
          <a:xfrm>
            <a:off x="428596" y="214290"/>
            <a:ext cx="8229600" cy="866775"/>
          </a:xfrm>
          <a:prstGeom prst="rect">
            <a:avLst/>
          </a:prstGeom>
          <a:noFill/>
          <a:ln>
            <a:noFill/>
          </a:ln>
        </p:spPr>
        <p:txBody>
          <a:bodyPr spcFirstLastPara="1" wrap="square" lIns="0" tIns="45700" rIns="0" bIns="0" anchor="b" anchorCtr="0">
            <a:noAutofit/>
          </a:bodyPr>
          <a:lstStyle/>
          <a:p>
            <a:pPr marL="0" marR="0" lvl="0" indent="0" algn="ctr" rtl="0">
              <a:lnSpc>
                <a:spcPct val="100000"/>
              </a:lnSpc>
              <a:spcBef>
                <a:spcPts val="0"/>
              </a:spcBef>
              <a:spcAft>
                <a:spcPts val="0"/>
              </a:spcAft>
              <a:buClr>
                <a:schemeClr val="dk2"/>
              </a:buClr>
              <a:buSzPts val="3600"/>
              <a:buFont typeface="Calibri"/>
              <a:buNone/>
            </a:pPr>
            <a:r>
              <a:rPr lang="en-IN" sz="3600" b="1" i="0" u="none" strike="noStrike" cap="none">
                <a:solidFill>
                  <a:schemeClr val="dk2"/>
                </a:solidFill>
                <a:latin typeface="Calibri"/>
                <a:ea typeface="Calibri"/>
                <a:cs typeface="Calibri"/>
                <a:sym typeface="Calibri"/>
              </a:rPr>
              <a:t>Program Execution Transfer Instructions</a:t>
            </a:r>
            <a:br>
              <a:rPr lang="en-IN" sz="3600" b="1" i="0" u="none" strike="noStrike" cap="none">
                <a:solidFill>
                  <a:schemeClr val="dk2"/>
                </a:solidFill>
                <a:latin typeface="Calibri"/>
                <a:ea typeface="Calibri"/>
                <a:cs typeface="Calibri"/>
                <a:sym typeface="Calibri"/>
              </a:rPr>
            </a:br>
            <a:r>
              <a:rPr lang="en-IN" sz="3600" b="1" i="0" u="none" strike="noStrike" cap="none">
                <a:solidFill>
                  <a:schemeClr val="dk2"/>
                </a:solidFill>
                <a:latin typeface="Calibri"/>
                <a:ea typeface="Calibri"/>
                <a:cs typeface="Calibri"/>
                <a:sym typeface="Calibri"/>
              </a:rPr>
              <a:t>(Iteration Control Instructions)</a:t>
            </a:r>
            <a:endParaRPr sz="3600" b="1" i="0" u="none" strike="noStrike" cap="none">
              <a:solidFill>
                <a:schemeClr val="dk2"/>
              </a:solidFill>
              <a:latin typeface="Calibri"/>
              <a:ea typeface="Calibri"/>
              <a:cs typeface="Calibri"/>
              <a:sym typeface="Calibri"/>
            </a:endParaRPr>
          </a:p>
        </p:txBody>
      </p:sp>
      <p:pic>
        <p:nvPicPr>
          <p:cNvPr id="844" name="Google Shape;844;p111"/>
          <p:cNvPicPr preferRelativeResize="0"/>
          <p:nvPr/>
        </p:nvPicPr>
        <p:blipFill rotWithShape="1">
          <a:blip r:embed="rId3">
            <a:alphaModFix/>
          </a:blip>
          <a:srcRect/>
          <a:stretch/>
        </p:blipFill>
        <p:spPr>
          <a:xfrm>
            <a:off x="285720" y="1214422"/>
            <a:ext cx="8429684" cy="2571768"/>
          </a:xfrm>
          <a:prstGeom prst="rect">
            <a:avLst/>
          </a:prstGeom>
          <a:noFill/>
          <a:ln>
            <a:noFill/>
          </a:ln>
        </p:spPr>
      </p:pic>
      <p:pic>
        <p:nvPicPr>
          <p:cNvPr id="845" name="Google Shape;845;p111"/>
          <p:cNvPicPr preferRelativeResize="0"/>
          <p:nvPr/>
        </p:nvPicPr>
        <p:blipFill rotWithShape="1">
          <a:blip r:embed="rId4">
            <a:alphaModFix/>
          </a:blip>
          <a:srcRect/>
          <a:stretch/>
        </p:blipFill>
        <p:spPr>
          <a:xfrm>
            <a:off x="285720" y="3857628"/>
            <a:ext cx="8286750" cy="2952750"/>
          </a:xfrm>
          <a:prstGeom prst="rect">
            <a:avLst/>
          </a:prstGeom>
          <a:noFill/>
          <a:ln>
            <a:noFill/>
          </a:ln>
        </p:spPr>
      </p:pic>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849"/>
        <p:cNvGrpSpPr/>
        <p:nvPr/>
      </p:nvGrpSpPr>
      <p:grpSpPr>
        <a:xfrm>
          <a:off x="0" y="0"/>
          <a:ext cx="0" cy="0"/>
          <a:chOff x="0" y="0"/>
          <a:chExt cx="0" cy="0"/>
        </a:xfrm>
      </p:grpSpPr>
      <p:pic>
        <p:nvPicPr>
          <p:cNvPr id="850" name="Google Shape;850;p112" descr="A thread to say Thank you! - Unreal Engine Forums"/>
          <p:cNvPicPr preferRelativeResize="0"/>
          <p:nvPr/>
        </p:nvPicPr>
        <p:blipFill rotWithShape="1">
          <a:blip r:embed="rId3">
            <a:alphaModFix/>
          </a:blip>
          <a:srcRect/>
          <a:stretch/>
        </p:blipFill>
        <p:spPr>
          <a:xfrm>
            <a:off x="2143108" y="857232"/>
            <a:ext cx="4876800" cy="4876800"/>
          </a:xfrm>
          <a:prstGeom prst="rect">
            <a:avLst/>
          </a:prstGeom>
          <a:noFill/>
          <a:ln>
            <a:noFill/>
          </a:ln>
        </p:spPr>
      </p:pic>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854"/>
        <p:cNvGrpSpPr/>
        <p:nvPr/>
      </p:nvGrpSpPr>
      <p:grpSpPr>
        <a:xfrm>
          <a:off x="0" y="0"/>
          <a:ext cx="0" cy="0"/>
          <a:chOff x="0" y="0"/>
          <a:chExt cx="0" cy="0"/>
        </a:xfrm>
      </p:grpSpPr>
      <p:sp>
        <p:nvSpPr>
          <p:cNvPr id="855" name="Google Shape;855;p113"/>
          <p:cNvSpPr txBox="1">
            <a:spLocks noGrp="1"/>
          </p:cNvSpPr>
          <p:nvPr>
            <p:ph type="title" idx="4294967295"/>
          </p:nvPr>
        </p:nvSpPr>
        <p:spPr>
          <a:xfrm>
            <a:off x="357158" y="2285992"/>
            <a:ext cx="8229600" cy="866775"/>
          </a:xfrm>
          <a:prstGeom prst="rect">
            <a:avLst/>
          </a:prstGeom>
          <a:noFill/>
          <a:ln>
            <a:noFill/>
          </a:ln>
        </p:spPr>
        <p:txBody>
          <a:bodyPr spcFirstLastPara="1" wrap="square" lIns="0" tIns="45700" rIns="0" bIns="0" anchor="b" anchorCtr="0">
            <a:noAutofit/>
          </a:bodyPr>
          <a:lstStyle/>
          <a:p>
            <a:pPr marL="0" marR="0" lvl="0" indent="0" algn="ctr" rtl="0">
              <a:lnSpc>
                <a:spcPct val="100000"/>
              </a:lnSpc>
              <a:spcBef>
                <a:spcPts val="0"/>
              </a:spcBef>
              <a:spcAft>
                <a:spcPts val="0"/>
              </a:spcAft>
              <a:buClr>
                <a:schemeClr val="dk2"/>
              </a:buClr>
              <a:buSzPts val="5000"/>
              <a:buFont typeface="Calibri"/>
              <a:buNone/>
            </a:pPr>
            <a:r>
              <a:rPr lang="en-IN" sz="5000" b="1" i="0" u="none" strike="noStrike" cap="none">
                <a:solidFill>
                  <a:schemeClr val="dk2"/>
                </a:solidFill>
                <a:latin typeface="Calibri"/>
                <a:ea typeface="Calibri"/>
                <a:cs typeface="Calibri"/>
                <a:sym typeface="Calibri"/>
              </a:rPr>
              <a:t>Processor Control/Machine Control Instructions</a:t>
            </a:r>
            <a:endParaRPr sz="5000" b="1" i="0" u="none" strike="noStrike" cap="none">
              <a:solidFill>
                <a:schemeClr val="dk2"/>
              </a:solidFill>
              <a:latin typeface="Calibri"/>
              <a:ea typeface="Calibri"/>
              <a:cs typeface="Calibri"/>
              <a:sym typeface="Calibri"/>
            </a:endParaRPr>
          </a:p>
        </p:txBody>
      </p:sp>
      <p:sp>
        <p:nvSpPr>
          <p:cNvPr id="856" name="Google Shape;856;p113"/>
          <p:cNvSpPr txBox="1"/>
          <p:nvPr/>
        </p:nvSpPr>
        <p:spPr>
          <a:xfrm>
            <a:off x="5429256" y="4462482"/>
            <a:ext cx="3214710" cy="1752600"/>
          </a:xfrm>
          <a:prstGeom prst="rect">
            <a:avLst/>
          </a:prstGeom>
          <a:noFill/>
          <a:ln>
            <a:noFill/>
          </a:ln>
        </p:spPr>
        <p:txBody>
          <a:bodyPr spcFirstLastPara="1" wrap="square" lIns="0" tIns="45700" rIns="18275" bIns="45700" anchor="t" anchorCtr="0">
            <a:noAutofit/>
          </a:bodyPr>
          <a:lstStyle/>
          <a:p>
            <a:pPr marL="0" marR="0" lvl="0" indent="0" algn="ctr" rtl="0">
              <a:lnSpc>
                <a:spcPct val="100000"/>
              </a:lnSpc>
              <a:spcBef>
                <a:spcPts val="0"/>
              </a:spcBef>
              <a:spcAft>
                <a:spcPts val="0"/>
              </a:spcAft>
              <a:buClr>
                <a:schemeClr val="accent2"/>
              </a:buClr>
              <a:buSzPts val="1900"/>
              <a:buFont typeface="Noto Sans Symbols"/>
              <a:buNone/>
            </a:pPr>
            <a:r>
              <a:rPr lang="en-IN" sz="2000" b="1" i="0" u="none" strike="noStrike" cap="none">
                <a:solidFill>
                  <a:schemeClr val="accent2"/>
                </a:solidFill>
                <a:latin typeface="Bell MT"/>
                <a:ea typeface="Bell MT"/>
                <a:cs typeface="Bell MT"/>
                <a:sym typeface="Bell MT"/>
              </a:rPr>
              <a:t>Dr. Manju Khurana</a:t>
            </a:r>
            <a:endParaRPr/>
          </a:p>
          <a:p>
            <a:pPr marL="0" marR="0" lvl="0" indent="0" algn="ctr" rtl="0">
              <a:lnSpc>
                <a:spcPct val="100000"/>
              </a:lnSpc>
              <a:spcBef>
                <a:spcPts val="400"/>
              </a:spcBef>
              <a:spcAft>
                <a:spcPts val="0"/>
              </a:spcAft>
              <a:buClr>
                <a:schemeClr val="accent2"/>
              </a:buClr>
              <a:buSzPts val="1900"/>
              <a:buFont typeface="Noto Sans Symbols"/>
              <a:buNone/>
            </a:pPr>
            <a:r>
              <a:rPr lang="en-IN" sz="2000" b="1" i="0" u="none" strike="noStrike" cap="none">
                <a:solidFill>
                  <a:schemeClr val="accent2"/>
                </a:solidFill>
                <a:latin typeface="Bell MT"/>
                <a:ea typeface="Bell MT"/>
                <a:cs typeface="Bell MT"/>
                <a:sym typeface="Bell MT"/>
              </a:rPr>
              <a:t>Assistant Professor, CSED</a:t>
            </a:r>
            <a:endParaRPr/>
          </a:p>
          <a:p>
            <a:pPr marL="0" marR="0" lvl="0" indent="0" algn="ctr" rtl="0">
              <a:lnSpc>
                <a:spcPct val="100000"/>
              </a:lnSpc>
              <a:spcBef>
                <a:spcPts val="400"/>
              </a:spcBef>
              <a:spcAft>
                <a:spcPts val="0"/>
              </a:spcAft>
              <a:buClr>
                <a:schemeClr val="accent2"/>
              </a:buClr>
              <a:buSzPts val="1900"/>
              <a:buFont typeface="Noto Sans Symbols"/>
              <a:buNone/>
            </a:pPr>
            <a:r>
              <a:rPr lang="en-IN" sz="2000" b="1" i="0" u="none" strike="noStrike" cap="none">
                <a:solidFill>
                  <a:schemeClr val="accent2"/>
                </a:solidFill>
                <a:latin typeface="Bell MT"/>
                <a:ea typeface="Bell MT"/>
                <a:cs typeface="Bell MT"/>
                <a:sym typeface="Bell MT"/>
              </a:rPr>
              <a:t>TIET, Patiala</a:t>
            </a:r>
            <a:endParaRPr/>
          </a:p>
          <a:p>
            <a:pPr marL="0" marR="0" lvl="0" indent="0" algn="ctr" rtl="0">
              <a:lnSpc>
                <a:spcPct val="100000"/>
              </a:lnSpc>
              <a:spcBef>
                <a:spcPts val="400"/>
              </a:spcBef>
              <a:spcAft>
                <a:spcPts val="0"/>
              </a:spcAft>
              <a:buClr>
                <a:schemeClr val="accent2"/>
              </a:buClr>
              <a:buSzPts val="1900"/>
              <a:buFont typeface="Noto Sans Symbols"/>
              <a:buNone/>
            </a:pPr>
            <a:r>
              <a:rPr lang="en-IN" sz="2000" b="1" i="0" u="none" strike="noStrike" cap="none">
                <a:solidFill>
                  <a:schemeClr val="accent2"/>
                </a:solidFill>
                <a:latin typeface="Bell MT"/>
                <a:ea typeface="Bell MT"/>
                <a:cs typeface="Bell MT"/>
                <a:sym typeface="Bell MT"/>
              </a:rPr>
              <a:t>manju.khurana@thapar.edu</a:t>
            </a:r>
            <a:endParaRPr sz="2000" b="1" i="0" u="none" strike="noStrike" cap="none">
              <a:solidFill>
                <a:schemeClr val="accent2"/>
              </a:solidFill>
              <a:latin typeface="Bell MT"/>
              <a:ea typeface="Bell MT"/>
              <a:cs typeface="Bell MT"/>
              <a:sym typeface="Bell MT"/>
            </a:endParaRP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860"/>
        <p:cNvGrpSpPr/>
        <p:nvPr/>
      </p:nvGrpSpPr>
      <p:grpSpPr>
        <a:xfrm>
          <a:off x="0" y="0"/>
          <a:ext cx="0" cy="0"/>
          <a:chOff x="0" y="0"/>
          <a:chExt cx="0" cy="0"/>
        </a:xfrm>
      </p:grpSpPr>
      <p:sp>
        <p:nvSpPr>
          <p:cNvPr id="861" name="Google Shape;861;p114"/>
          <p:cNvSpPr txBox="1">
            <a:spLocks noGrp="1"/>
          </p:cNvSpPr>
          <p:nvPr>
            <p:ph type="title" idx="4294967295"/>
          </p:nvPr>
        </p:nvSpPr>
        <p:spPr>
          <a:xfrm>
            <a:off x="457200" y="704850"/>
            <a:ext cx="8229600" cy="866775"/>
          </a:xfrm>
          <a:prstGeom prst="rect">
            <a:avLst/>
          </a:prstGeom>
          <a:noFill/>
          <a:ln>
            <a:noFill/>
          </a:ln>
        </p:spPr>
        <p:txBody>
          <a:bodyPr spcFirstLastPara="1" wrap="square" lIns="0" tIns="45700" rIns="0" bIns="0" anchor="b" anchorCtr="0">
            <a:noAutofit/>
          </a:bodyPr>
          <a:lstStyle/>
          <a:p>
            <a:pPr marL="0" marR="0" lvl="0" indent="0" algn="ctr" rtl="0">
              <a:lnSpc>
                <a:spcPct val="100000"/>
              </a:lnSpc>
              <a:spcBef>
                <a:spcPts val="0"/>
              </a:spcBef>
              <a:spcAft>
                <a:spcPts val="0"/>
              </a:spcAft>
              <a:buClr>
                <a:schemeClr val="dk2"/>
              </a:buClr>
              <a:buSzPts val="5000"/>
              <a:buFont typeface="Calibri"/>
              <a:buNone/>
            </a:pPr>
            <a:r>
              <a:rPr lang="en-IN" sz="5000" b="1" i="0" u="none" strike="noStrike" cap="none">
                <a:solidFill>
                  <a:schemeClr val="dk2"/>
                </a:solidFill>
                <a:latin typeface="Calibri"/>
                <a:ea typeface="Calibri"/>
                <a:cs typeface="Calibri"/>
                <a:sym typeface="Calibri"/>
              </a:rPr>
              <a:t>Processor Control Instructions</a:t>
            </a:r>
            <a:endParaRPr sz="5000" b="1" i="0" u="none" strike="noStrike" cap="none">
              <a:solidFill>
                <a:schemeClr val="dk2"/>
              </a:solidFill>
              <a:latin typeface="Calibri"/>
              <a:ea typeface="Calibri"/>
              <a:cs typeface="Calibri"/>
              <a:sym typeface="Calibri"/>
            </a:endParaRPr>
          </a:p>
        </p:txBody>
      </p:sp>
      <p:sp>
        <p:nvSpPr>
          <p:cNvPr id="862" name="Google Shape;862;p114"/>
          <p:cNvSpPr txBox="1">
            <a:spLocks noGrp="1"/>
          </p:cNvSpPr>
          <p:nvPr>
            <p:ph type="body" idx="4294967295"/>
          </p:nvPr>
        </p:nvSpPr>
        <p:spPr>
          <a:xfrm>
            <a:off x="457200" y="1714500"/>
            <a:ext cx="8229600" cy="4610100"/>
          </a:xfrm>
          <a:prstGeom prst="rect">
            <a:avLst/>
          </a:prstGeom>
          <a:noFill/>
          <a:ln>
            <a:noFill/>
          </a:ln>
        </p:spPr>
        <p:txBody>
          <a:bodyPr spcFirstLastPara="1" wrap="square" lIns="91425" tIns="45700" rIns="91425" bIns="45700" anchor="t" anchorCtr="0">
            <a:noAutofit/>
          </a:bodyPr>
          <a:lstStyle/>
          <a:p>
            <a:pPr marL="273050" marR="0" lvl="0" indent="-273050" algn="just" rtl="0">
              <a:lnSpc>
                <a:spcPct val="100000"/>
              </a:lnSpc>
              <a:spcBef>
                <a:spcPts val="0"/>
              </a:spcBef>
              <a:spcAft>
                <a:spcPts val="0"/>
              </a:spcAft>
              <a:buClr>
                <a:srgbClr val="E7BC29"/>
              </a:buClr>
              <a:buSzPts val="2470"/>
              <a:buFont typeface="Noto Sans Symbols"/>
              <a:buChar char="⚫"/>
            </a:pPr>
            <a:r>
              <a:rPr lang="en-IN" sz="2600" b="0" i="0" u="none">
                <a:solidFill>
                  <a:schemeClr val="dk1"/>
                </a:solidFill>
                <a:latin typeface="Constantia"/>
                <a:ea typeface="Constantia"/>
                <a:cs typeface="Constantia"/>
                <a:sym typeface="Constantia"/>
              </a:rPr>
              <a:t>These instructions control the processor itself.</a:t>
            </a:r>
            <a:endParaRPr/>
          </a:p>
          <a:p>
            <a:pPr marL="273050" marR="0" lvl="0" indent="-273050" algn="just" rtl="0">
              <a:lnSpc>
                <a:spcPct val="100000"/>
              </a:lnSpc>
              <a:spcBef>
                <a:spcPts val="1720"/>
              </a:spcBef>
              <a:spcAft>
                <a:spcPts val="0"/>
              </a:spcAft>
              <a:buClr>
                <a:srgbClr val="E7BC29"/>
              </a:buClr>
              <a:buSzPts val="2470"/>
              <a:buFont typeface="Noto Sans Symbols"/>
              <a:buChar char="⚫"/>
            </a:pPr>
            <a:r>
              <a:rPr lang="en-IN" sz="2600" b="0" i="0" u="none">
                <a:solidFill>
                  <a:schemeClr val="dk1"/>
                </a:solidFill>
                <a:latin typeface="Constantia"/>
                <a:ea typeface="Constantia"/>
                <a:cs typeface="Constantia"/>
                <a:sym typeface="Constantia"/>
              </a:rPr>
              <a:t>8086 allows to control certain control flags that:</a:t>
            </a:r>
            <a:endParaRPr/>
          </a:p>
          <a:p>
            <a:pPr marL="639762" marR="0" lvl="1" indent="-246062" algn="just" rtl="0">
              <a:lnSpc>
                <a:spcPct val="100000"/>
              </a:lnSpc>
              <a:spcBef>
                <a:spcPts val="1680"/>
              </a:spcBef>
              <a:spcAft>
                <a:spcPts val="0"/>
              </a:spcAft>
              <a:buClr>
                <a:schemeClr val="accent1"/>
              </a:buClr>
              <a:buSzPts val="2040"/>
              <a:buFont typeface="Noto Sans Symbols"/>
              <a:buChar char="⚫"/>
            </a:pPr>
            <a:r>
              <a:rPr lang="en-IN" sz="2400" b="0" i="0" u="none">
                <a:solidFill>
                  <a:schemeClr val="dk1"/>
                </a:solidFill>
                <a:latin typeface="Constantia"/>
                <a:ea typeface="Constantia"/>
                <a:cs typeface="Constantia"/>
                <a:sym typeface="Constantia"/>
              </a:rPr>
              <a:t>causes the </a:t>
            </a:r>
            <a:r>
              <a:rPr lang="en-IN" sz="2400" b="1" i="0" u="none" strike="noStrike" cap="none">
                <a:solidFill>
                  <a:schemeClr val="dk1"/>
                </a:solidFill>
                <a:latin typeface="Constantia"/>
                <a:ea typeface="Constantia"/>
                <a:cs typeface="Constantia"/>
                <a:sym typeface="Constantia"/>
              </a:rPr>
              <a:t>processing in a certain direction</a:t>
            </a:r>
            <a:endParaRPr/>
          </a:p>
          <a:p>
            <a:pPr marL="639762" marR="0" lvl="1" indent="-246062" algn="just" rtl="0">
              <a:lnSpc>
                <a:spcPct val="100000"/>
              </a:lnSpc>
              <a:spcBef>
                <a:spcPts val="1680"/>
              </a:spcBef>
              <a:spcAft>
                <a:spcPts val="0"/>
              </a:spcAft>
              <a:buClr>
                <a:schemeClr val="accent1"/>
              </a:buClr>
              <a:buSzPts val="2040"/>
              <a:buFont typeface="Noto Sans Symbols"/>
              <a:buChar char="⚫"/>
            </a:pPr>
            <a:r>
              <a:rPr lang="en-IN" sz="2400" b="1" i="0" u="none" strike="noStrike" cap="none">
                <a:solidFill>
                  <a:schemeClr val="dk1"/>
                </a:solidFill>
                <a:latin typeface="Constantia"/>
                <a:ea typeface="Constantia"/>
                <a:cs typeface="Constantia"/>
                <a:sym typeface="Constantia"/>
              </a:rPr>
              <a:t>processor synchronization</a:t>
            </a:r>
            <a:r>
              <a:rPr lang="en-IN" sz="2400" b="0" i="0" u="none">
                <a:solidFill>
                  <a:schemeClr val="dk1"/>
                </a:solidFill>
                <a:latin typeface="Constantia"/>
                <a:ea typeface="Constantia"/>
                <a:cs typeface="Constantia"/>
                <a:sym typeface="Constantia"/>
              </a:rPr>
              <a:t> if more than one microprocessor attached.</a:t>
            </a:r>
            <a:endParaRP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pic>
        <p:nvPicPr>
          <p:cNvPr id="867" name="Google Shape;867;p115"/>
          <p:cNvPicPr preferRelativeResize="0"/>
          <p:nvPr/>
        </p:nvPicPr>
        <p:blipFill rotWithShape="1">
          <a:blip r:embed="rId3">
            <a:alphaModFix/>
          </a:blip>
          <a:srcRect l="4054" r="2702"/>
          <a:stretch/>
        </p:blipFill>
        <p:spPr>
          <a:xfrm>
            <a:off x="285720" y="1214422"/>
            <a:ext cx="4929222" cy="3105150"/>
          </a:xfrm>
          <a:prstGeom prst="rect">
            <a:avLst/>
          </a:prstGeom>
          <a:noFill/>
          <a:ln>
            <a:noFill/>
          </a:ln>
        </p:spPr>
      </p:pic>
      <p:sp>
        <p:nvSpPr>
          <p:cNvPr id="868" name="Google Shape;868;p115"/>
          <p:cNvSpPr txBox="1"/>
          <p:nvPr/>
        </p:nvSpPr>
        <p:spPr>
          <a:xfrm>
            <a:off x="457200" y="285728"/>
            <a:ext cx="8229600" cy="866775"/>
          </a:xfrm>
          <a:prstGeom prst="rect">
            <a:avLst/>
          </a:prstGeom>
          <a:noFill/>
          <a:ln>
            <a:noFill/>
          </a:ln>
        </p:spPr>
        <p:txBody>
          <a:bodyPr spcFirstLastPara="1" wrap="square" lIns="0" tIns="45700" rIns="0" bIns="0" anchor="b" anchorCtr="0">
            <a:noAutofit/>
          </a:bodyPr>
          <a:lstStyle/>
          <a:p>
            <a:pPr marL="0" marR="0" lvl="0" indent="0" algn="ctr" rtl="0">
              <a:lnSpc>
                <a:spcPct val="100000"/>
              </a:lnSpc>
              <a:spcBef>
                <a:spcPts val="0"/>
              </a:spcBef>
              <a:spcAft>
                <a:spcPts val="0"/>
              </a:spcAft>
              <a:buClr>
                <a:schemeClr val="dk2"/>
              </a:buClr>
              <a:buSzPts val="5000"/>
              <a:buFont typeface="Calibri"/>
              <a:buNone/>
            </a:pPr>
            <a:r>
              <a:rPr lang="en-IN" sz="5000" b="1" i="0" u="none" strike="noStrike" cap="none">
                <a:solidFill>
                  <a:schemeClr val="dk2"/>
                </a:solidFill>
                <a:latin typeface="Calibri"/>
                <a:ea typeface="Calibri"/>
                <a:cs typeface="Calibri"/>
                <a:sym typeface="Calibri"/>
              </a:rPr>
              <a:t>Processor Control Instructions</a:t>
            </a:r>
            <a:endParaRPr sz="5000" b="1" i="0" u="none" strike="noStrike" cap="none">
              <a:solidFill>
                <a:schemeClr val="dk2"/>
              </a:solidFill>
              <a:latin typeface="Calibri"/>
              <a:ea typeface="Calibri"/>
              <a:cs typeface="Calibri"/>
              <a:sym typeface="Calibri"/>
            </a:endParaRPr>
          </a:p>
        </p:txBody>
      </p:sp>
      <p:pic>
        <p:nvPicPr>
          <p:cNvPr id="869" name="Google Shape;869;p115"/>
          <p:cNvPicPr preferRelativeResize="0"/>
          <p:nvPr/>
        </p:nvPicPr>
        <p:blipFill rotWithShape="1">
          <a:blip r:embed="rId4">
            <a:alphaModFix/>
          </a:blip>
          <a:srcRect/>
          <a:stretch/>
        </p:blipFill>
        <p:spPr>
          <a:xfrm>
            <a:off x="4529169" y="4429132"/>
            <a:ext cx="4543425" cy="2286000"/>
          </a:xfrm>
          <a:prstGeom prst="rect">
            <a:avLst/>
          </a:prstGeom>
          <a:noFill/>
          <a:ln>
            <a:noFill/>
          </a:ln>
        </p:spPr>
      </p:pic>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873"/>
        <p:cNvGrpSpPr/>
        <p:nvPr/>
      </p:nvGrpSpPr>
      <p:grpSpPr>
        <a:xfrm>
          <a:off x="0" y="0"/>
          <a:ext cx="0" cy="0"/>
          <a:chOff x="0" y="0"/>
          <a:chExt cx="0" cy="0"/>
        </a:xfrm>
      </p:grpSpPr>
      <p:sp>
        <p:nvSpPr>
          <p:cNvPr id="874" name="Google Shape;874;p116"/>
          <p:cNvSpPr txBox="1"/>
          <p:nvPr/>
        </p:nvSpPr>
        <p:spPr>
          <a:xfrm>
            <a:off x="457200" y="142852"/>
            <a:ext cx="8229600" cy="866775"/>
          </a:xfrm>
          <a:prstGeom prst="rect">
            <a:avLst/>
          </a:prstGeom>
          <a:noFill/>
          <a:ln>
            <a:noFill/>
          </a:ln>
        </p:spPr>
        <p:txBody>
          <a:bodyPr spcFirstLastPara="1" wrap="square" lIns="0" tIns="45700" rIns="0" bIns="0" anchor="b" anchorCtr="0">
            <a:noAutofit/>
          </a:bodyPr>
          <a:lstStyle/>
          <a:p>
            <a:pPr marL="0" marR="0" lvl="0" indent="0" algn="ctr" rtl="0">
              <a:lnSpc>
                <a:spcPct val="100000"/>
              </a:lnSpc>
              <a:spcBef>
                <a:spcPts val="0"/>
              </a:spcBef>
              <a:spcAft>
                <a:spcPts val="0"/>
              </a:spcAft>
              <a:buClr>
                <a:schemeClr val="dk2"/>
              </a:buClr>
              <a:buSzPts val="5000"/>
              <a:buFont typeface="Calibri"/>
              <a:buNone/>
            </a:pPr>
            <a:r>
              <a:rPr lang="en-IN" sz="5000" b="1" i="0" u="none" strike="noStrike" cap="none">
                <a:solidFill>
                  <a:schemeClr val="dk2"/>
                </a:solidFill>
                <a:latin typeface="Calibri"/>
                <a:ea typeface="Calibri"/>
                <a:cs typeface="Calibri"/>
                <a:sym typeface="Calibri"/>
              </a:rPr>
              <a:t>Processor Control Instructions</a:t>
            </a:r>
            <a:endParaRPr sz="5000" b="1" i="0" u="none" strike="noStrike" cap="none">
              <a:solidFill>
                <a:schemeClr val="dk2"/>
              </a:solidFill>
              <a:latin typeface="Calibri"/>
              <a:ea typeface="Calibri"/>
              <a:cs typeface="Calibri"/>
              <a:sym typeface="Calibri"/>
            </a:endParaRPr>
          </a:p>
        </p:txBody>
      </p:sp>
      <p:pic>
        <p:nvPicPr>
          <p:cNvPr id="875" name="Google Shape;875;p116"/>
          <p:cNvPicPr preferRelativeResize="0"/>
          <p:nvPr/>
        </p:nvPicPr>
        <p:blipFill rotWithShape="1">
          <a:blip r:embed="rId3">
            <a:alphaModFix/>
          </a:blip>
          <a:srcRect/>
          <a:stretch/>
        </p:blipFill>
        <p:spPr>
          <a:xfrm>
            <a:off x="3781425" y="4610100"/>
            <a:ext cx="5362575" cy="2247900"/>
          </a:xfrm>
          <a:prstGeom prst="rect">
            <a:avLst/>
          </a:prstGeom>
          <a:noFill/>
          <a:ln>
            <a:noFill/>
          </a:ln>
        </p:spPr>
      </p:pic>
      <p:pic>
        <p:nvPicPr>
          <p:cNvPr id="876" name="Google Shape;876;p116"/>
          <p:cNvPicPr preferRelativeResize="0"/>
          <p:nvPr/>
        </p:nvPicPr>
        <p:blipFill rotWithShape="1">
          <a:blip r:embed="rId4">
            <a:alphaModFix/>
          </a:blip>
          <a:srcRect/>
          <a:stretch/>
        </p:blipFill>
        <p:spPr>
          <a:xfrm>
            <a:off x="357158" y="1071547"/>
            <a:ext cx="8201025" cy="3500461"/>
          </a:xfrm>
          <a:prstGeom prst="rect">
            <a:avLst/>
          </a:prstGeom>
          <a:noFill/>
          <a:ln>
            <a:noFill/>
          </a:ln>
        </p:spPr>
      </p:pic>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880"/>
        <p:cNvGrpSpPr/>
        <p:nvPr/>
      </p:nvGrpSpPr>
      <p:grpSpPr>
        <a:xfrm>
          <a:off x="0" y="0"/>
          <a:ext cx="0" cy="0"/>
          <a:chOff x="0" y="0"/>
          <a:chExt cx="0" cy="0"/>
        </a:xfrm>
      </p:grpSpPr>
      <p:sp>
        <p:nvSpPr>
          <p:cNvPr id="881" name="Google Shape;881;p117"/>
          <p:cNvSpPr txBox="1">
            <a:spLocks noGrp="1"/>
          </p:cNvSpPr>
          <p:nvPr>
            <p:ph type="title" idx="4294967295"/>
          </p:nvPr>
        </p:nvSpPr>
        <p:spPr>
          <a:xfrm>
            <a:off x="457200" y="704850"/>
            <a:ext cx="8229600" cy="866775"/>
          </a:xfrm>
          <a:prstGeom prst="rect">
            <a:avLst/>
          </a:prstGeom>
          <a:noFill/>
          <a:ln>
            <a:noFill/>
          </a:ln>
        </p:spPr>
        <p:txBody>
          <a:bodyPr spcFirstLastPara="1" wrap="square" lIns="0" tIns="45700" rIns="0" bIns="0" anchor="b" anchorCtr="0">
            <a:noAutofit/>
          </a:bodyPr>
          <a:lstStyle/>
          <a:p>
            <a:pPr marL="0" marR="0" lvl="0" indent="0" algn="ctr" rtl="0">
              <a:lnSpc>
                <a:spcPct val="100000"/>
              </a:lnSpc>
              <a:spcBef>
                <a:spcPts val="0"/>
              </a:spcBef>
              <a:spcAft>
                <a:spcPts val="0"/>
              </a:spcAft>
              <a:buClr>
                <a:schemeClr val="dk2"/>
              </a:buClr>
              <a:buSzPts val="5000"/>
              <a:buFont typeface="Calibri"/>
              <a:buNone/>
            </a:pPr>
            <a:r>
              <a:rPr lang="en-IN" sz="5000" b="1" i="0" u="none" strike="noStrike" cap="none">
                <a:solidFill>
                  <a:schemeClr val="dk2"/>
                </a:solidFill>
                <a:latin typeface="Calibri"/>
                <a:ea typeface="Calibri"/>
                <a:cs typeface="Calibri"/>
                <a:sym typeface="Calibri"/>
              </a:rPr>
              <a:t>External H/w Synchronization Instructions</a:t>
            </a:r>
            <a:endParaRPr sz="5000" b="1" i="0" u="none" strike="noStrike" cap="none">
              <a:solidFill>
                <a:schemeClr val="dk2"/>
              </a:solidFill>
              <a:latin typeface="Calibri"/>
              <a:ea typeface="Calibri"/>
              <a:cs typeface="Calibri"/>
              <a:sym typeface="Calibri"/>
            </a:endParaRPr>
          </a:p>
        </p:txBody>
      </p:sp>
      <p:pic>
        <p:nvPicPr>
          <p:cNvPr id="882" name="Google Shape;882;p117"/>
          <p:cNvPicPr preferRelativeResize="0"/>
          <p:nvPr/>
        </p:nvPicPr>
        <p:blipFill rotWithShape="1">
          <a:blip r:embed="rId3">
            <a:alphaModFix/>
          </a:blip>
          <a:srcRect/>
          <a:stretch/>
        </p:blipFill>
        <p:spPr>
          <a:xfrm>
            <a:off x="142876" y="1785926"/>
            <a:ext cx="8786842" cy="2890849"/>
          </a:xfrm>
          <a:prstGeom prst="rect">
            <a:avLst/>
          </a:prstGeom>
          <a:noFill/>
          <a:ln>
            <a:noFill/>
          </a:ln>
        </p:spPr>
      </p:pic>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886"/>
        <p:cNvGrpSpPr/>
        <p:nvPr/>
      </p:nvGrpSpPr>
      <p:grpSpPr>
        <a:xfrm>
          <a:off x="0" y="0"/>
          <a:ext cx="0" cy="0"/>
          <a:chOff x="0" y="0"/>
          <a:chExt cx="0" cy="0"/>
        </a:xfrm>
      </p:grpSpPr>
      <p:sp>
        <p:nvSpPr>
          <p:cNvPr id="887" name="Google Shape;887;p118"/>
          <p:cNvSpPr txBox="1">
            <a:spLocks noGrp="1"/>
          </p:cNvSpPr>
          <p:nvPr>
            <p:ph type="body" idx="4294967295"/>
          </p:nvPr>
        </p:nvSpPr>
        <p:spPr>
          <a:xfrm>
            <a:off x="285720" y="1714500"/>
            <a:ext cx="8401080" cy="2500318"/>
          </a:xfrm>
          <a:prstGeom prst="rect">
            <a:avLst/>
          </a:prstGeom>
          <a:noFill/>
          <a:ln>
            <a:noFill/>
          </a:ln>
        </p:spPr>
        <p:txBody>
          <a:bodyPr spcFirstLastPara="1" wrap="square" lIns="91425" tIns="45700" rIns="91425" bIns="45700" anchor="t" anchorCtr="0">
            <a:noAutofit/>
          </a:bodyPr>
          <a:lstStyle/>
          <a:p>
            <a:pPr marL="273050" marR="0" lvl="0" indent="-273050" algn="just" rtl="0">
              <a:lnSpc>
                <a:spcPct val="90000"/>
              </a:lnSpc>
              <a:spcBef>
                <a:spcPts val="0"/>
              </a:spcBef>
              <a:spcAft>
                <a:spcPts val="0"/>
              </a:spcAft>
              <a:buClr>
                <a:srgbClr val="E7BC29"/>
              </a:buClr>
              <a:buSzPts val="2470"/>
              <a:buFont typeface="Noto Sans Symbols"/>
              <a:buNone/>
            </a:pPr>
            <a:r>
              <a:rPr lang="en-IN" sz="2600" b="1" i="0" u="none" strike="noStrike" cap="none">
                <a:solidFill>
                  <a:schemeClr val="dk1"/>
                </a:solidFill>
                <a:latin typeface="Constantia"/>
                <a:ea typeface="Constantia"/>
                <a:cs typeface="Constantia"/>
                <a:sym typeface="Constantia"/>
              </a:rPr>
              <a:t>2) WAIT:- It is used to synchronize 8086 with co-processor 8087 via TEST(bar) I/P pin of 8086.</a:t>
            </a:r>
            <a:endParaRPr/>
          </a:p>
          <a:p>
            <a:pPr marL="639763" marR="0" lvl="1" indent="-273050" algn="just" rtl="0">
              <a:lnSpc>
                <a:spcPct val="90000"/>
              </a:lnSpc>
              <a:spcBef>
                <a:spcPts val="1680"/>
              </a:spcBef>
              <a:spcAft>
                <a:spcPts val="0"/>
              </a:spcAft>
              <a:buClr>
                <a:schemeClr val="accent1"/>
              </a:buClr>
              <a:buSzPts val="2040"/>
              <a:buFont typeface="Noto Sans Symbols"/>
              <a:buChar char="⚫"/>
            </a:pPr>
            <a:r>
              <a:rPr lang="en-IN" sz="2400" b="1" i="0" u="none" strike="noStrike" cap="none">
                <a:solidFill>
                  <a:schemeClr val="dk1"/>
                </a:solidFill>
                <a:latin typeface="Constantia"/>
                <a:ea typeface="Constantia"/>
                <a:cs typeface="Constantia"/>
                <a:sym typeface="Constantia"/>
              </a:rPr>
              <a:t>When 8087 is busy, it puts “1” on its BUSY O/P line connected to TEST I/P of MP.</a:t>
            </a:r>
            <a:endParaRPr/>
          </a:p>
          <a:p>
            <a:pPr marL="639763" marR="0" lvl="1" indent="-273050" algn="just" rtl="0">
              <a:lnSpc>
                <a:spcPct val="90000"/>
              </a:lnSpc>
              <a:spcBef>
                <a:spcPts val="1680"/>
              </a:spcBef>
              <a:spcAft>
                <a:spcPts val="0"/>
              </a:spcAft>
              <a:buClr>
                <a:schemeClr val="accent1"/>
              </a:buClr>
              <a:buSzPts val="2040"/>
              <a:buFont typeface="Noto Sans Symbols"/>
              <a:buChar char="⚫"/>
            </a:pPr>
            <a:r>
              <a:rPr lang="en-IN" sz="2400" b="1" i="0" u="none" strike="noStrike" cap="none">
                <a:solidFill>
                  <a:schemeClr val="dk1"/>
                </a:solidFill>
                <a:latin typeface="Constantia"/>
                <a:ea typeface="Constantia"/>
                <a:cs typeface="Constantia"/>
                <a:sym typeface="Constantia"/>
              </a:rPr>
              <a:t>Wait instruction Make MP to check TEST pin.</a:t>
            </a:r>
            <a:endParaRPr sz="2400" b="1" i="0" u="none" strike="noStrike" cap="none">
              <a:solidFill>
                <a:schemeClr val="dk1"/>
              </a:solidFill>
              <a:latin typeface="Constantia"/>
              <a:ea typeface="Constantia"/>
              <a:cs typeface="Constantia"/>
              <a:sym typeface="Constantia"/>
            </a:endParaRPr>
          </a:p>
        </p:txBody>
      </p:sp>
      <p:pic>
        <p:nvPicPr>
          <p:cNvPr id="888" name="Google Shape;888;p118"/>
          <p:cNvPicPr preferRelativeResize="0"/>
          <p:nvPr/>
        </p:nvPicPr>
        <p:blipFill rotWithShape="1">
          <a:blip r:embed="rId3">
            <a:alphaModFix/>
          </a:blip>
          <a:srcRect/>
          <a:stretch/>
        </p:blipFill>
        <p:spPr>
          <a:xfrm>
            <a:off x="142875" y="4643446"/>
            <a:ext cx="9001125" cy="1485900"/>
          </a:xfrm>
          <a:prstGeom prst="rect">
            <a:avLst/>
          </a:prstGeom>
          <a:noFill/>
          <a:ln>
            <a:noFill/>
          </a:ln>
        </p:spPr>
      </p:pic>
      <p:sp>
        <p:nvSpPr>
          <p:cNvPr id="889" name="Google Shape;889;p118"/>
          <p:cNvSpPr txBox="1">
            <a:spLocks noGrp="1"/>
          </p:cNvSpPr>
          <p:nvPr>
            <p:ph type="title" idx="4294967295"/>
          </p:nvPr>
        </p:nvSpPr>
        <p:spPr>
          <a:xfrm>
            <a:off x="457200" y="704850"/>
            <a:ext cx="8229600" cy="866775"/>
          </a:xfrm>
          <a:prstGeom prst="rect">
            <a:avLst/>
          </a:prstGeom>
          <a:noFill/>
          <a:ln>
            <a:noFill/>
          </a:ln>
        </p:spPr>
        <p:txBody>
          <a:bodyPr spcFirstLastPara="1" wrap="square" lIns="0" tIns="45700" rIns="0" bIns="0" anchor="b" anchorCtr="0">
            <a:noAutofit/>
          </a:bodyPr>
          <a:lstStyle/>
          <a:p>
            <a:pPr marL="0" marR="0" lvl="0" indent="0" algn="ctr" rtl="0">
              <a:lnSpc>
                <a:spcPct val="100000"/>
              </a:lnSpc>
              <a:spcBef>
                <a:spcPts val="0"/>
              </a:spcBef>
              <a:spcAft>
                <a:spcPts val="0"/>
              </a:spcAft>
              <a:buClr>
                <a:schemeClr val="dk2"/>
              </a:buClr>
              <a:buSzPts val="5000"/>
              <a:buFont typeface="Calibri"/>
              <a:buNone/>
            </a:pPr>
            <a:r>
              <a:rPr lang="en-IN" sz="5000" b="1" i="0" u="none" strike="noStrike" cap="none">
                <a:solidFill>
                  <a:schemeClr val="dk2"/>
                </a:solidFill>
                <a:latin typeface="Calibri"/>
                <a:ea typeface="Calibri"/>
                <a:cs typeface="Calibri"/>
                <a:sym typeface="Calibri"/>
              </a:rPr>
              <a:t>External H/w Synchronization Instructions</a:t>
            </a:r>
            <a:endParaRPr sz="5000" b="1" i="0" u="none" strike="noStrike" cap="none">
              <a:solidFill>
                <a:schemeClr val="dk2"/>
              </a:solidFill>
              <a:latin typeface="Calibri"/>
              <a:ea typeface="Calibri"/>
              <a:cs typeface="Calibri"/>
              <a:sym typeface="Calibri"/>
            </a:endParaRP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893"/>
        <p:cNvGrpSpPr/>
        <p:nvPr/>
      </p:nvGrpSpPr>
      <p:grpSpPr>
        <a:xfrm>
          <a:off x="0" y="0"/>
          <a:ext cx="0" cy="0"/>
          <a:chOff x="0" y="0"/>
          <a:chExt cx="0" cy="0"/>
        </a:xfrm>
      </p:grpSpPr>
      <p:sp>
        <p:nvSpPr>
          <p:cNvPr id="894" name="Google Shape;894;p119"/>
          <p:cNvSpPr txBox="1">
            <a:spLocks noGrp="1"/>
          </p:cNvSpPr>
          <p:nvPr>
            <p:ph type="title" idx="4294967295"/>
          </p:nvPr>
        </p:nvSpPr>
        <p:spPr>
          <a:xfrm>
            <a:off x="457200" y="704850"/>
            <a:ext cx="8229600" cy="866775"/>
          </a:xfrm>
          <a:prstGeom prst="rect">
            <a:avLst/>
          </a:prstGeom>
          <a:noFill/>
          <a:ln>
            <a:noFill/>
          </a:ln>
        </p:spPr>
        <p:txBody>
          <a:bodyPr spcFirstLastPara="1" wrap="square" lIns="0" tIns="45700" rIns="0" bIns="0" anchor="b" anchorCtr="0">
            <a:noAutofit/>
          </a:bodyPr>
          <a:lstStyle/>
          <a:p>
            <a:pPr marL="0" marR="0" lvl="0" indent="0" algn="ctr" rtl="0">
              <a:lnSpc>
                <a:spcPct val="100000"/>
              </a:lnSpc>
              <a:spcBef>
                <a:spcPts val="0"/>
              </a:spcBef>
              <a:spcAft>
                <a:spcPts val="0"/>
              </a:spcAft>
              <a:buClr>
                <a:schemeClr val="dk2"/>
              </a:buClr>
              <a:buSzPts val="5000"/>
              <a:buFont typeface="Calibri"/>
              <a:buNone/>
            </a:pPr>
            <a:r>
              <a:rPr lang="en-IN" sz="5000" b="1" i="0" u="none" strike="noStrike" cap="none">
                <a:solidFill>
                  <a:schemeClr val="dk2"/>
                </a:solidFill>
                <a:latin typeface="Calibri"/>
                <a:ea typeface="Calibri"/>
                <a:cs typeface="Calibri"/>
                <a:sym typeface="Calibri"/>
              </a:rPr>
              <a:t>External H/w Synchronization Instructions</a:t>
            </a:r>
            <a:endParaRPr sz="5000" b="1" i="0" u="none" strike="noStrike" cap="none">
              <a:solidFill>
                <a:schemeClr val="dk2"/>
              </a:solidFill>
              <a:latin typeface="Calibri"/>
              <a:ea typeface="Calibri"/>
              <a:cs typeface="Calibri"/>
              <a:sym typeface="Calibri"/>
            </a:endParaRPr>
          </a:p>
        </p:txBody>
      </p:sp>
      <p:pic>
        <p:nvPicPr>
          <p:cNvPr id="895" name="Google Shape;895;p119"/>
          <p:cNvPicPr preferRelativeResize="0"/>
          <p:nvPr/>
        </p:nvPicPr>
        <p:blipFill rotWithShape="1">
          <a:blip r:embed="rId3">
            <a:alphaModFix/>
          </a:blip>
          <a:srcRect/>
          <a:stretch/>
        </p:blipFill>
        <p:spPr>
          <a:xfrm>
            <a:off x="214282" y="1714488"/>
            <a:ext cx="8715436" cy="25717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12"/>
          <p:cNvSpPr txBox="1">
            <a:spLocks noGrp="1"/>
          </p:cNvSpPr>
          <p:nvPr>
            <p:ph type="title" idx="4294967295"/>
          </p:nvPr>
        </p:nvSpPr>
        <p:spPr>
          <a:xfrm>
            <a:off x="500034" y="142852"/>
            <a:ext cx="8229600" cy="866775"/>
          </a:xfrm>
          <a:prstGeom prst="rect">
            <a:avLst/>
          </a:prstGeom>
          <a:noFill/>
          <a:ln>
            <a:noFill/>
          </a:ln>
        </p:spPr>
        <p:txBody>
          <a:bodyPr spcFirstLastPara="1" wrap="square" lIns="0" tIns="45700" rIns="0" bIns="0" anchor="b" anchorCtr="0">
            <a:noAutofit/>
          </a:bodyPr>
          <a:lstStyle/>
          <a:p>
            <a:pPr marL="0" marR="0" lvl="0" indent="0" algn="ctr" rtl="0">
              <a:lnSpc>
                <a:spcPct val="100000"/>
              </a:lnSpc>
              <a:spcBef>
                <a:spcPts val="0"/>
              </a:spcBef>
              <a:spcAft>
                <a:spcPts val="0"/>
              </a:spcAft>
              <a:buClr>
                <a:schemeClr val="dk2"/>
              </a:buClr>
              <a:buSzPts val="5000"/>
              <a:buFont typeface="Calibri"/>
              <a:buNone/>
            </a:pPr>
            <a:r>
              <a:rPr lang="en-IN" sz="5000" b="1" i="0" u="none" strike="noStrike" cap="none">
                <a:solidFill>
                  <a:schemeClr val="dk2"/>
                </a:solidFill>
                <a:latin typeface="Calibri"/>
                <a:ea typeface="Calibri"/>
                <a:cs typeface="Calibri"/>
                <a:sym typeface="Calibri"/>
              </a:rPr>
              <a:t>Data Transfer Instructions</a:t>
            </a:r>
            <a:endParaRPr sz="5000" b="1" i="0" u="none" strike="noStrike" cap="none">
              <a:solidFill>
                <a:schemeClr val="dk2"/>
              </a:solidFill>
              <a:latin typeface="Calibri"/>
              <a:ea typeface="Calibri"/>
              <a:cs typeface="Calibri"/>
              <a:sym typeface="Calibri"/>
            </a:endParaRPr>
          </a:p>
        </p:txBody>
      </p:sp>
      <p:sp>
        <p:nvSpPr>
          <p:cNvPr id="199" name="Google Shape;199;p12"/>
          <p:cNvSpPr txBox="1">
            <a:spLocks noGrp="1"/>
          </p:cNvSpPr>
          <p:nvPr>
            <p:ph type="body" idx="4294967295"/>
          </p:nvPr>
        </p:nvSpPr>
        <p:spPr>
          <a:xfrm>
            <a:off x="428596" y="1071546"/>
            <a:ext cx="8229600" cy="4610100"/>
          </a:xfrm>
          <a:prstGeom prst="rect">
            <a:avLst/>
          </a:prstGeom>
          <a:noFill/>
          <a:ln>
            <a:noFill/>
          </a:ln>
        </p:spPr>
        <p:txBody>
          <a:bodyPr spcFirstLastPara="1" wrap="square" lIns="91425" tIns="45700" rIns="91425" bIns="45700" anchor="t" anchorCtr="0">
            <a:noAutofit/>
          </a:bodyPr>
          <a:lstStyle/>
          <a:p>
            <a:pPr marL="273050" marR="0" lvl="0" indent="-273050" algn="l" rtl="0">
              <a:lnSpc>
                <a:spcPct val="100000"/>
              </a:lnSpc>
              <a:spcBef>
                <a:spcPts val="0"/>
              </a:spcBef>
              <a:spcAft>
                <a:spcPts val="0"/>
              </a:spcAft>
              <a:buClr>
                <a:srgbClr val="E7BC29"/>
              </a:buClr>
              <a:buSzPts val="2660"/>
              <a:buFont typeface="Noto Sans Symbols"/>
              <a:buChar char="⚫"/>
            </a:pPr>
            <a:r>
              <a:rPr lang="en-IN" sz="2800" b="1" i="0" u="none" strike="noStrike" cap="none">
                <a:solidFill>
                  <a:schemeClr val="dk1"/>
                </a:solidFill>
                <a:latin typeface="Constantia"/>
                <a:ea typeface="Constantia"/>
                <a:cs typeface="Constantia"/>
                <a:sym typeface="Constantia"/>
              </a:rPr>
              <a:t>LDS Des, Src:</a:t>
            </a:r>
            <a:endParaRPr sz="2800" b="1" i="0" u="none" strike="noStrike" cap="none">
              <a:solidFill>
                <a:schemeClr val="dk1"/>
              </a:solidFill>
              <a:latin typeface="Constantia"/>
              <a:ea typeface="Constantia"/>
              <a:cs typeface="Constantia"/>
              <a:sym typeface="Constantia"/>
            </a:endParaRPr>
          </a:p>
        </p:txBody>
      </p:sp>
      <p:pic>
        <p:nvPicPr>
          <p:cNvPr id="200" name="Google Shape;200;p12"/>
          <p:cNvPicPr preferRelativeResize="0"/>
          <p:nvPr/>
        </p:nvPicPr>
        <p:blipFill rotWithShape="1">
          <a:blip r:embed="rId3">
            <a:alphaModFix/>
          </a:blip>
          <a:srcRect/>
          <a:stretch/>
        </p:blipFill>
        <p:spPr>
          <a:xfrm>
            <a:off x="138144" y="1785926"/>
            <a:ext cx="8934450" cy="1162050"/>
          </a:xfrm>
          <a:prstGeom prst="rect">
            <a:avLst/>
          </a:prstGeom>
          <a:noFill/>
          <a:ln>
            <a:noFill/>
          </a:ln>
        </p:spPr>
      </p:pic>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899"/>
        <p:cNvGrpSpPr/>
        <p:nvPr/>
      </p:nvGrpSpPr>
      <p:grpSpPr>
        <a:xfrm>
          <a:off x="0" y="0"/>
          <a:ext cx="0" cy="0"/>
          <a:chOff x="0" y="0"/>
          <a:chExt cx="0" cy="0"/>
        </a:xfrm>
      </p:grpSpPr>
      <p:sp>
        <p:nvSpPr>
          <p:cNvPr id="900" name="Google Shape;900;p120"/>
          <p:cNvSpPr txBox="1">
            <a:spLocks noGrp="1"/>
          </p:cNvSpPr>
          <p:nvPr>
            <p:ph type="title" idx="4294967295"/>
          </p:nvPr>
        </p:nvSpPr>
        <p:spPr>
          <a:xfrm>
            <a:off x="428596" y="285728"/>
            <a:ext cx="8229600" cy="866775"/>
          </a:xfrm>
          <a:prstGeom prst="rect">
            <a:avLst/>
          </a:prstGeom>
          <a:noFill/>
          <a:ln>
            <a:noFill/>
          </a:ln>
        </p:spPr>
        <p:txBody>
          <a:bodyPr spcFirstLastPara="1" wrap="square" lIns="0" tIns="45700" rIns="0" bIns="0" anchor="b" anchorCtr="0">
            <a:noAutofit/>
          </a:bodyPr>
          <a:lstStyle/>
          <a:p>
            <a:pPr marL="0" marR="0" lvl="0" indent="0" algn="ctr" rtl="0">
              <a:lnSpc>
                <a:spcPct val="100000"/>
              </a:lnSpc>
              <a:spcBef>
                <a:spcPts val="0"/>
              </a:spcBef>
              <a:spcAft>
                <a:spcPts val="0"/>
              </a:spcAft>
              <a:buClr>
                <a:schemeClr val="dk2"/>
              </a:buClr>
              <a:buSzPts val="5000"/>
              <a:buFont typeface="Calibri"/>
              <a:buNone/>
            </a:pPr>
            <a:r>
              <a:rPr lang="en-IN" sz="5000" b="1" i="0" u="none" strike="noStrike" cap="none">
                <a:solidFill>
                  <a:schemeClr val="dk2"/>
                </a:solidFill>
                <a:latin typeface="Calibri"/>
                <a:ea typeface="Calibri"/>
                <a:cs typeface="Calibri"/>
                <a:sym typeface="Calibri"/>
              </a:rPr>
              <a:t>Interrupt Control Instuctions</a:t>
            </a:r>
            <a:endParaRPr sz="5000" b="1" i="0" u="none" strike="noStrike" cap="none">
              <a:solidFill>
                <a:schemeClr val="dk2"/>
              </a:solidFill>
              <a:latin typeface="Calibri"/>
              <a:ea typeface="Calibri"/>
              <a:cs typeface="Calibri"/>
              <a:sym typeface="Calibri"/>
            </a:endParaRPr>
          </a:p>
        </p:txBody>
      </p:sp>
      <p:pic>
        <p:nvPicPr>
          <p:cNvPr id="901" name="Google Shape;901;p120"/>
          <p:cNvPicPr preferRelativeResize="0"/>
          <p:nvPr/>
        </p:nvPicPr>
        <p:blipFill rotWithShape="1">
          <a:blip r:embed="rId3">
            <a:alphaModFix/>
          </a:blip>
          <a:srcRect/>
          <a:stretch/>
        </p:blipFill>
        <p:spPr>
          <a:xfrm>
            <a:off x="428596" y="1214422"/>
            <a:ext cx="5543550" cy="1390650"/>
          </a:xfrm>
          <a:prstGeom prst="rect">
            <a:avLst/>
          </a:prstGeom>
          <a:noFill/>
          <a:ln>
            <a:noFill/>
          </a:ln>
        </p:spPr>
      </p:pic>
      <p:pic>
        <p:nvPicPr>
          <p:cNvPr id="902" name="Google Shape;902;p120"/>
          <p:cNvPicPr preferRelativeResize="0"/>
          <p:nvPr/>
        </p:nvPicPr>
        <p:blipFill rotWithShape="1">
          <a:blip r:embed="rId4">
            <a:alphaModFix/>
          </a:blip>
          <a:srcRect/>
          <a:stretch/>
        </p:blipFill>
        <p:spPr>
          <a:xfrm>
            <a:off x="638208" y="2714636"/>
            <a:ext cx="8220072" cy="2286000"/>
          </a:xfrm>
          <a:prstGeom prst="rect">
            <a:avLst/>
          </a:prstGeom>
          <a:noFill/>
          <a:ln>
            <a:noFill/>
          </a:ln>
        </p:spPr>
      </p:pic>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906"/>
        <p:cNvGrpSpPr/>
        <p:nvPr/>
      </p:nvGrpSpPr>
      <p:grpSpPr>
        <a:xfrm>
          <a:off x="0" y="0"/>
          <a:ext cx="0" cy="0"/>
          <a:chOff x="0" y="0"/>
          <a:chExt cx="0" cy="0"/>
        </a:xfrm>
      </p:grpSpPr>
      <p:sp>
        <p:nvSpPr>
          <p:cNvPr id="907" name="Google Shape;907;p121"/>
          <p:cNvSpPr txBox="1">
            <a:spLocks noGrp="1"/>
          </p:cNvSpPr>
          <p:nvPr>
            <p:ph type="title" idx="4294967295"/>
          </p:nvPr>
        </p:nvSpPr>
        <p:spPr>
          <a:xfrm>
            <a:off x="428596" y="285728"/>
            <a:ext cx="8229600" cy="866775"/>
          </a:xfrm>
          <a:prstGeom prst="rect">
            <a:avLst/>
          </a:prstGeom>
          <a:noFill/>
          <a:ln>
            <a:noFill/>
          </a:ln>
        </p:spPr>
        <p:txBody>
          <a:bodyPr spcFirstLastPara="1" wrap="square" lIns="0" tIns="45700" rIns="0" bIns="0" anchor="b" anchorCtr="0">
            <a:noAutofit/>
          </a:bodyPr>
          <a:lstStyle/>
          <a:p>
            <a:pPr marL="0" marR="0" lvl="0" indent="0" algn="ctr" rtl="0">
              <a:lnSpc>
                <a:spcPct val="100000"/>
              </a:lnSpc>
              <a:spcBef>
                <a:spcPts val="0"/>
              </a:spcBef>
              <a:spcAft>
                <a:spcPts val="0"/>
              </a:spcAft>
              <a:buClr>
                <a:schemeClr val="dk2"/>
              </a:buClr>
              <a:buSzPts val="5000"/>
              <a:buFont typeface="Calibri"/>
              <a:buNone/>
            </a:pPr>
            <a:r>
              <a:rPr lang="en-IN" sz="5000" b="1" i="0" u="none" strike="noStrike" cap="none">
                <a:solidFill>
                  <a:schemeClr val="dk2"/>
                </a:solidFill>
                <a:latin typeface="Calibri"/>
                <a:ea typeface="Calibri"/>
                <a:cs typeface="Calibri"/>
                <a:sym typeface="Calibri"/>
              </a:rPr>
              <a:t>Interrupt Control Instuctions</a:t>
            </a:r>
            <a:endParaRPr sz="5000" b="1" i="0" u="none" strike="noStrike" cap="none">
              <a:solidFill>
                <a:schemeClr val="dk2"/>
              </a:solidFill>
              <a:latin typeface="Calibri"/>
              <a:ea typeface="Calibri"/>
              <a:cs typeface="Calibri"/>
              <a:sym typeface="Calibri"/>
            </a:endParaRPr>
          </a:p>
        </p:txBody>
      </p:sp>
      <p:pic>
        <p:nvPicPr>
          <p:cNvPr id="908" name="Google Shape;908;p121"/>
          <p:cNvPicPr preferRelativeResize="0"/>
          <p:nvPr/>
        </p:nvPicPr>
        <p:blipFill rotWithShape="1">
          <a:blip r:embed="rId3">
            <a:alphaModFix/>
          </a:blip>
          <a:srcRect/>
          <a:stretch/>
        </p:blipFill>
        <p:spPr>
          <a:xfrm>
            <a:off x="214282" y="1357298"/>
            <a:ext cx="8705850" cy="1400175"/>
          </a:xfrm>
          <a:prstGeom prst="rect">
            <a:avLst/>
          </a:prstGeom>
          <a:noFill/>
          <a:ln>
            <a:noFill/>
          </a:ln>
        </p:spPr>
      </p:pic>
      <p:pic>
        <p:nvPicPr>
          <p:cNvPr id="909" name="Google Shape;909;p121"/>
          <p:cNvPicPr preferRelativeResize="0"/>
          <p:nvPr/>
        </p:nvPicPr>
        <p:blipFill rotWithShape="1">
          <a:blip r:embed="rId4">
            <a:alphaModFix/>
          </a:blip>
          <a:srcRect/>
          <a:stretch/>
        </p:blipFill>
        <p:spPr>
          <a:xfrm>
            <a:off x="214281" y="3000372"/>
            <a:ext cx="8715437" cy="2724150"/>
          </a:xfrm>
          <a:prstGeom prst="rect">
            <a:avLst/>
          </a:prstGeom>
          <a:noFill/>
          <a:ln>
            <a:noFill/>
          </a:ln>
        </p:spPr>
      </p:pic>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913"/>
        <p:cNvGrpSpPr/>
        <p:nvPr/>
      </p:nvGrpSpPr>
      <p:grpSpPr>
        <a:xfrm>
          <a:off x="0" y="0"/>
          <a:ext cx="0" cy="0"/>
          <a:chOff x="0" y="0"/>
          <a:chExt cx="0" cy="0"/>
        </a:xfrm>
      </p:grpSpPr>
      <p:pic>
        <p:nvPicPr>
          <p:cNvPr id="914" name="Google Shape;914;p122" descr="A thread to say Thank you! - Unreal Engine Forums"/>
          <p:cNvPicPr preferRelativeResize="0"/>
          <p:nvPr/>
        </p:nvPicPr>
        <p:blipFill rotWithShape="1">
          <a:blip r:embed="rId3">
            <a:alphaModFix/>
          </a:blip>
          <a:srcRect/>
          <a:stretch/>
        </p:blipFill>
        <p:spPr>
          <a:xfrm>
            <a:off x="2143108" y="857232"/>
            <a:ext cx="4876800" cy="4876800"/>
          </a:xfrm>
          <a:prstGeom prst="rect">
            <a:avLst/>
          </a:prstGeom>
          <a:noFill/>
          <a:ln>
            <a:noFill/>
          </a:ln>
        </p:spPr>
      </p:pic>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918"/>
        <p:cNvGrpSpPr/>
        <p:nvPr/>
      </p:nvGrpSpPr>
      <p:grpSpPr>
        <a:xfrm>
          <a:off x="0" y="0"/>
          <a:ext cx="0" cy="0"/>
          <a:chOff x="0" y="0"/>
          <a:chExt cx="0" cy="0"/>
        </a:xfrm>
      </p:grpSpPr>
      <p:sp>
        <p:nvSpPr>
          <p:cNvPr id="919" name="Google Shape;919;p123"/>
          <p:cNvSpPr txBox="1">
            <a:spLocks noGrp="1"/>
          </p:cNvSpPr>
          <p:nvPr>
            <p:ph type="title" idx="4294967295"/>
          </p:nvPr>
        </p:nvSpPr>
        <p:spPr>
          <a:xfrm>
            <a:off x="357158" y="2285992"/>
            <a:ext cx="8229600" cy="866775"/>
          </a:xfrm>
          <a:prstGeom prst="rect">
            <a:avLst/>
          </a:prstGeom>
          <a:noFill/>
          <a:ln>
            <a:noFill/>
          </a:ln>
        </p:spPr>
        <p:txBody>
          <a:bodyPr spcFirstLastPara="1" wrap="square" lIns="0" tIns="45700" rIns="0" bIns="0" anchor="b" anchorCtr="0">
            <a:noAutofit/>
          </a:bodyPr>
          <a:lstStyle/>
          <a:p>
            <a:pPr marL="0" marR="0" lvl="0" indent="0" algn="ctr" rtl="0">
              <a:lnSpc>
                <a:spcPct val="100000"/>
              </a:lnSpc>
              <a:spcBef>
                <a:spcPts val="0"/>
              </a:spcBef>
              <a:spcAft>
                <a:spcPts val="0"/>
              </a:spcAft>
              <a:buClr>
                <a:schemeClr val="dk2"/>
              </a:buClr>
              <a:buSzPts val="5000"/>
              <a:buFont typeface="Calibri"/>
              <a:buNone/>
            </a:pPr>
            <a:r>
              <a:rPr lang="en-IN" sz="5000" b="1" i="0" u="none" strike="noStrike" cap="none">
                <a:solidFill>
                  <a:schemeClr val="dk2"/>
                </a:solidFill>
                <a:latin typeface="Calibri"/>
                <a:ea typeface="Calibri"/>
                <a:cs typeface="Calibri"/>
                <a:sym typeface="Calibri"/>
              </a:rPr>
              <a:t>String Instructions</a:t>
            </a:r>
            <a:endParaRPr sz="5000" b="1" i="0" u="none" strike="noStrike" cap="none">
              <a:solidFill>
                <a:schemeClr val="dk2"/>
              </a:solidFill>
              <a:latin typeface="Calibri"/>
              <a:ea typeface="Calibri"/>
              <a:cs typeface="Calibri"/>
              <a:sym typeface="Calibri"/>
            </a:endParaRPr>
          </a:p>
        </p:txBody>
      </p:sp>
      <p:sp>
        <p:nvSpPr>
          <p:cNvPr id="920" name="Google Shape;920;p123"/>
          <p:cNvSpPr txBox="1"/>
          <p:nvPr/>
        </p:nvSpPr>
        <p:spPr>
          <a:xfrm>
            <a:off x="5429256" y="4462482"/>
            <a:ext cx="3214710" cy="1752600"/>
          </a:xfrm>
          <a:prstGeom prst="rect">
            <a:avLst/>
          </a:prstGeom>
          <a:noFill/>
          <a:ln>
            <a:noFill/>
          </a:ln>
        </p:spPr>
        <p:txBody>
          <a:bodyPr spcFirstLastPara="1" wrap="square" lIns="0" tIns="45700" rIns="18275" bIns="45700" anchor="t" anchorCtr="0">
            <a:noAutofit/>
          </a:bodyPr>
          <a:lstStyle/>
          <a:p>
            <a:pPr marL="0" marR="0" lvl="0" indent="0" algn="ctr" rtl="0">
              <a:lnSpc>
                <a:spcPct val="100000"/>
              </a:lnSpc>
              <a:spcBef>
                <a:spcPts val="0"/>
              </a:spcBef>
              <a:spcAft>
                <a:spcPts val="0"/>
              </a:spcAft>
              <a:buClr>
                <a:schemeClr val="accent2"/>
              </a:buClr>
              <a:buSzPts val="1900"/>
              <a:buFont typeface="Noto Sans Symbols"/>
              <a:buNone/>
            </a:pPr>
            <a:r>
              <a:rPr lang="en-IN" sz="2000" b="1" i="0" u="none" strike="noStrike" cap="none">
                <a:solidFill>
                  <a:schemeClr val="accent2"/>
                </a:solidFill>
                <a:latin typeface="Bell MT"/>
                <a:ea typeface="Bell MT"/>
                <a:cs typeface="Bell MT"/>
                <a:sym typeface="Bell MT"/>
              </a:rPr>
              <a:t>Dr. Manju Khurana</a:t>
            </a:r>
            <a:endParaRPr/>
          </a:p>
          <a:p>
            <a:pPr marL="0" marR="0" lvl="0" indent="0" algn="ctr" rtl="0">
              <a:lnSpc>
                <a:spcPct val="100000"/>
              </a:lnSpc>
              <a:spcBef>
                <a:spcPts val="400"/>
              </a:spcBef>
              <a:spcAft>
                <a:spcPts val="0"/>
              </a:spcAft>
              <a:buClr>
                <a:schemeClr val="accent2"/>
              </a:buClr>
              <a:buSzPts val="1900"/>
              <a:buFont typeface="Noto Sans Symbols"/>
              <a:buNone/>
            </a:pPr>
            <a:r>
              <a:rPr lang="en-IN" sz="2000" b="1" i="0" u="none" strike="noStrike" cap="none">
                <a:solidFill>
                  <a:schemeClr val="accent2"/>
                </a:solidFill>
                <a:latin typeface="Bell MT"/>
                <a:ea typeface="Bell MT"/>
                <a:cs typeface="Bell MT"/>
                <a:sym typeface="Bell MT"/>
              </a:rPr>
              <a:t>Assistant Professor, CSED</a:t>
            </a:r>
            <a:endParaRPr/>
          </a:p>
          <a:p>
            <a:pPr marL="0" marR="0" lvl="0" indent="0" algn="ctr" rtl="0">
              <a:lnSpc>
                <a:spcPct val="100000"/>
              </a:lnSpc>
              <a:spcBef>
                <a:spcPts val="400"/>
              </a:spcBef>
              <a:spcAft>
                <a:spcPts val="0"/>
              </a:spcAft>
              <a:buClr>
                <a:schemeClr val="accent2"/>
              </a:buClr>
              <a:buSzPts val="1900"/>
              <a:buFont typeface="Noto Sans Symbols"/>
              <a:buNone/>
            </a:pPr>
            <a:r>
              <a:rPr lang="en-IN" sz="2000" b="1" i="0" u="none" strike="noStrike" cap="none">
                <a:solidFill>
                  <a:schemeClr val="accent2"/>
                </a:solidFill>
                <a:latin typeface="Bell MT"/>
                <a:ea typeface="Bell MT"/>
                <a:cs typeface="Bell MT"/>
                <a:sym typeface="Bell MT"/>
              </a:rPr>
              <a:t>TIET, Patiala</a:t>
            </a:r>
            <a:endParaRPr/>
          </a:p>
          <a:p>
            <a:pPr marL="0" marR="0" lvl="0" indent="0" algn="ctr" rtl="0">
              <a:lnSpc>
                <a:spcPct val="100000"/>
              </a:lnSpc>
              <a:spcBef>
                <a:spcPts val="400"/>
              </a:spcBef>
              <a:spcAft>
                <a:spcPts val="0"/>
              </a:spcAft>
              <a:buClr>
                <a:schemeClr val="accent2"/>
              </a:buClr>
              <a:buSzPts val="1900"/>
              <a:buFont typeface="Noto Sans Symbols"/>
              <a:buNone/>
            </a:pPr>
            <a:r>
              <a:rPr lang="en-IN" sz="2000" b="1" i="0" u="none" strike="noStrike" cap="none">
                <a:solidFill>
                  <a:schemeClr val="accent2"/>
                </a:solidFill>
                <a:latin typeface="Bell MT"/>
                <a:ea typeface="Bell MT"/>
                <a:cs typeface="Bell MT"/>
                <a:sym typeface="Bell MT"/>
              </a:rPr>
              <a:t>manju.khurana@thapar.edu</a:t>
            </a:r>
            <a:endParaRPr sz="2000" b="1" i="0" u="none" strike="noStrike" cap="none">
              <a:solidFill>
                <a:schemeClr val="accent2"/>
              </a:solidFill>
              <a:latin typeface="Bell MT"/>
              <a:ea typeface="Bell MT"/>
              <a:cs typeface="Bell MT"/>
              <a:sym typeface="Bell MT"/>
            </a:endParaRP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924"/>
        <p:cNvGrpSpPr/>
        <p:nvPr/>
      </p:nvGrpSpPr>
      <p:grpSpPr>
        <a:xfrm>
          <a:off x="0" y="0"/>
          <a:ext cx="0" cy="0"/>
          <a:chOff x="0" y="0"/>
          <a:chExt cx="0" cy="0"/>
        </a:xfrm>
      </p:grpSpPr>
      <p:sp>
        <p:nvSpPr>
          <p:cNvPr id="925" name="Google Shape;925;p124"/>
          <p:cNvSpPr txBox="1">
            <a:spLocks noGrp="1"/>
          </p:cNvSpPr>
          <p:nvPr>
            <p:ph type="title" idx="4294967295"/>
          </p:nvPr>
        </p:nvSpPr>
        <p:spPr>
          <a:xfrm>
            <a:off x="457200" y="428604"/>
            <a:ext cx="8229600" cy="866775"/>
          </a:xfrm>
          <a:prstGeom prst="rect">
            <a:avLst/>
          </a:prstGeom>
          <a:noFill/>
          <a:ln>
            <a:noFill/>
          </a:ln>
        </p:spPr>
        <p:txBody>
          <a:bodyPr spcFirstLastPara="1" wrap="square" lIns="0" tIns="45700" rIns="0" bIns="0" anchor="b" anchorCtr="0">
            <a:noAutofit/>
          </a:bodyPr>
          <a:lstStyle/>
          <a:p>
            <a:pPr marL="0" marR="0" lvl="0" indent="0" algn="ctr" rtl="0">
              <a:lnSpc>
                <a:spcPct val="100000"/>
              </a:lnSpc>
              <a:spcBef>
                <a:spcPts val="0"/>
              </a:spcBef>
              <a:spcAft>
                <a:spcPts val="0"/>
              </a:spcAft>
              <a:buClr>
                <a:schemeClr val="dk2"/>
              </a:buClr>
              <a:buSzPts val="5000"/>
              <a:buFont typeface="Calibri"/>
              <a:buNone/>
            </a:pPr>
            <a:r>
              <a:rPr lang="en-IN" sz="5000" b="1" i="0" u="none" strike="noStrike" cap="none">
                <a:solidFill>
                  <a:schemeClr val="dk2"/>
                </a:solidFill>
                <a:latin typeface="Calibri"/>
                <a:ea typeface="Calibri"/>
                <a:cs typeface="Calibri"/>
                <a:sym typeface="Calibri"/>
              </a:rPr>
              <a:t>String Instructions</a:t>
            </a:r>
            <a:endParaRPr sz="5000" b="1" i="0" u="none" strike="noStrike" cap="none">
              <a:solidFill>
                <a:schemeClr val="dk2"/>
              </a:solidFill>
              <a:latin typeface="Calibri"/>
              <a:ea typeface="Calibri"/>
              <a:cs typeface="Calibri"/>
              <a:sym typeface="Calibri"/>
            </a:endParaRPr>
          </a:p>
        </p:txBody>
      </p:sp>
      <p:pic>
        <p:nvPicPr>
          <p:cNvPr id="926" name="Google Shape;926;p124"/>
          <p:cNvPicPr preferRelativeResize="0"/>
          <p:nvPr/>
        </p:nvPicPr>
        <p:blipFill rotWithShape="1">
          <a:blip r:embed="rId3">
            <a:alphaModFix/>
          </a:blip>
          <a:srcRect/>
          <a:stretch/>
        </p:blipFill>
        <p:spPr>
          <a:xfrm>
            <a:off x="142844" y="1500174"/>
            <a:ext cx="8715404" cy="1819275"/>
          </a:xfrm>
          <a:prstGeom prst="rect">
            <a:avLst/>
          </a:prstGeom>
          <a:noFill/>
          <a:ln>
            <a:noFill/>
          </a:ln>
        </p:spPr>
      </p:pic>
      <p:pic>
        <p:nvPicPr>
          <p:cNvPr id="927" name="Google Shape;927;p124"/>
          <p:cNvPicPr preferRelativeResize="0"/>
          <p:nvPr/>
        </p:nvPicPr>
        <p:blipFill rotWithShape="1">
          <a:blip r:embed="rId4">
            <a:alphaModFix/>
          </a:blip>
          <a:srcRect/>
          <a:stretch/>
        </p:blipFill>
        <p:spPr>
          <a:xfrm>
            <a:off x="285720" y="3500438"/>
            <a:ext cx="8643998" cy="2695575"/>
          </a:xfrm>
          <a:prstGeom prst="rect">
            <a:avLst/>
          </a:prstGeom>
          <a:noFill/>
          <a:ln>
            <a:noFill/>
          </a:ln>
        </p:spPr>
      </p:pic>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931"/>
        <p:cNvGrpSpPr/>
        <p:nvPr/>
      </p:nvGrpSpPr>
      <p:grpSpPr>
        <a:xfrm>
          <a:off x="0" y="0"/>
          <a:ext cx="0" cy="0"/>
          <a:chOff x="0" y="0"/>
          <a:chExt cx="0" cy="0"/>
        </a:xfrm>
      </p:grpSpPr>
      <p:sp>
        <p:nvSpPr>
          <p:cNvPr id="932" name="Google Shape;932;p125"/>
          <p:cNvSpPr txBox="1">
            <a:spLocks noGrp="1"/>
          </p:cNvSpPr>
          <p:nvPr>
            <p:ph type="title" idx="4294967295"/>
          </p:nvPr>
        </p:nvSpPr>
        <p:spPr>
          <a:xfrm>
            <a:off x="457200" y="428604"/>
            <a:ext cx="8229600" cy="866775"/>
          </a:xfrm>
          <a:prstGeom prst="rect">
            <a:avLst/>
          </a:prstGeom>
          <a:noFill/>
          <a:ln>
            <a:noFill/>
          </a:ln>
        </p:spPr>
        <p:txBody>
          <a:bodyPr spcFirstLastPara="1" wrap="square" lIns="0" tIns="45700" rIns="0" bIns="0" anchor="b" anchorCtr="0">
            <a:noAutofit/>
          </a:bodyPr>
          <a:lstStyle/>
          <a:p>
            <a:pPr marL="0" marR="0" lvl="0" indent="0" algn="ctr" rtl="0">
              <a:lnSpc>
                <a:spcPct val="100000"/>
              </a:lnSpc>
              <a:spcBef>
                <a:spcPts val="0"/>
              </a:spcBef>
              <a:spcAft>
                <a:spcPts val="0"/>
              </a:spcAft>
              <a:buClr>
                <a:schemeClr val="dk2"/>
              </a:buClr>
              <a:buSzPts val="5000"/>
              <a:buFont typeface="Calibri"/>
              <a:buNone/>
            </a:pPr>
            <a:r>
              <a:rPr lang="en-IN" sz="5000" b="1" i="0" u="none" strike="noStrike" cap="none">
                <a:solidFill>
                  <a:schemeClr val="dk2"/>
                </a:solidFill>
                <a:latin typeface="Calibri"/>
                <a:ea typeface="Calibri"/>
                <a:cs typeface="Calibri"/>
                <a:sym typeface="Calibri"/>
              </a:rPr>
              <a:t>String Instructions</a:t>
            </a:r>
            <a:endParaRPr sz="5000" b="1" i="0" u="none" strike="noStrike" cap="none">
              <a:solidFill>
                <a:schemeClr val="dk2"/>
              </a:solidFill>
              <a:latin typeface="Calibri"/>
              <a:ea typeface="Calibri"/>
              <a:cs typeface="Calibri"/>
              <a:sym typeface="Calibri"/>
            </a:endParaRPr>
          </a:p>
        </p:txBody>
      </p:sp>
      <p:pic>
        <p:nvPicPr>
          <p:cNvPr id="933" name="Google Shape;933;p125"/>
          <p:cNvPicPr preferRelativeResize="0"/>
          <p:nvPr/>
        </p:nvPicPr>
        <p:blipFill rotWithShape="1">
          <a:blip r:embed="rId3">
            <a:alphaModFix/>
          </a:blip>
          <a:srcRect/>
          <a:stretch/>
        </p:blipFill>
        <p:spPr>
          <a:xfrm>
            <a:off x="142844" y="1357298"/>
            <a:ext cx="8924956" cy="2028825"/>
          </a:xfrm>
          <a:prstGeom prst="rect">
            <a:avLst/>
          </a:prstGeom>
          <a:noFill/>
          <a:ln>
            <a:noFill/>
          </a:ln>
        </p:spPr>
      </p:pic>
      <p:pic>
        <p:nvPicPr>
          <p:cNvPr id="934" name="Google Shape;934;p125"/>
          <p:cNvPicPr preferRelativeResize="0"/>
          <p:nvPr/>
        </p:nvPicPr>
        <p:blipFill rotWithShape="1">
          <a:blip r:embed="rId4">
            <a:alphaModFix/>
          </a:blip>
          <a:srcRect/>
          <a:stretch/>
        </p:blipFill>
        <p:spPr>
          <a:xfrm>
            <a:off x="114300" y="3514739"/>
            <a:ext cx="8915400" cy="1914525"/>
          </a:xfrm>
          <a:prstGeom prst="rect">
            <a:avLst/>
          </a:prstGeom>
          <a:noFill/>
          <a:ln>
            <a:noFill/>
          </a:ln>
        </p:spPr>
      </p:pic>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Shape 938"/>
        <p:cNvGrpSpPr/>
        <p:nvPr/>
      </p:nvGrpSpPr>
      <p:grpSpPr>
        <a:xfrm>
          <a:off x="0" y="0"/>
          <a:ext cx="0" cy="0"/>
          <a:chOff x="0" y="0"/>
          <a:chExt cx="0" cy="0"/>
        </a:xfrm>
      </p:grpSpPr>
      <p:sp>
        <p:nvSpPr>
          <p:cNvPr id="939" name="Google Shape;939;p126"/>
          <p:cNvSpPr txBox="1">
            <a:spLocks noGrp="1"/>
          </p:cNvSpPr>
          <p:nvPr>
            <p:ph type="title" idx="4294967295"/>
          </p:nvPr>
        </p:nvSpPr>
        <p:spPr>
          <a:xfrm>
            <a:off x="457200" y="428604"/>
            <a:ext cx="8229600" cy="866775"/>
          </a:xfrm>
          <a:prstGeom prst="rect">
            <a:avLst/>
          </a:prstGeom>
          <a:noFill/>
          <a:ln>
            <a:noFill/>
          </a:ln>
        </p:spPr>
        <p:txBody>
          <a:bodyPr spcFirstLastPara="1" wrap="square" lIns="0" tIns="45700" rIns="0" bIns="0" anchor="b" anchorCtr="0">
            <a:noAutofit/>
          </a:bodyPr>
          <a:lstStyle/>
          <a:p>
            <a:pPr marL="0" marR="0" lvl="0" indent="0" algn="ctr" rtl="0">
              <a:lnSpc>
                <a:spcPct val="100000"/>
              </a:lnSpc>
              <a:spcBef>
                <a:spcPts val="0"/>
              </a:spcBef>
              <a:spcAft>
                <a:spcPts val="0"/>
              </a:spcAft>
              <a:buClr>
                <a:schemeClr val="dk2"/>
              </a:buClr>
              <a:buSzPts val="5000"/>
              <a:buFont typeface="Calibri"/>
              <a:buNone/>
            </a:pPr>
            <a:r>
              <a:rPr lang="en-IN" sz="5000" b="1" i="0" u="none" strike="noStrike" cap="none">
                <a:solidFill>
                  <a:schemeClr val="dk2"/>
                </a:solidFill>
                <a:latin typeface="Calibri"/>
                <a:ea typeface="Calibri"/>
                <a:cs typeface="Calibri"/>
                <a:sym typeface="Calibri"/>
              </a:rPr>
              <a:t>String Instructions</a:t>
            </a:r>
            <a:endParaRPr sz="5000" b="1" i="0" u="none" strike="noStrike" cap="none">
              <a:solidFill>
                <a:schemeClr val="dk2"/>
              </a:solidFill>
              <a:latin typeface="Calibri"/>
              <a:ea typeface="Calibri"/>
              <a:cs typeface="Calibri"/>
              <a:sym typeface="Calibri"/>
            </a:endParaRPr>
          </a:p>
        </p:txBody>
      </p:sp>
      <p:pic>
        <p:nvPicPr>
          <p:cNvPr id="940" name="Google Shape;940;p126"/>
          <p:cNvPicPr preferRelativeResize="0"/>
          <p:nvPr/>
        </p:nvPicPr>
        <p:blipFill rotWithShape="1">
          <a:blip r:embed="rId3">
            <a:alphaModFix/>
          </a:blip>
          <a:srcRect/>
          <a:stretch/>
        </p:blipFill>
        <p:spPr>
          <a:xfrm>
            <a:off x="214282" y="1428736"/>
            <a:ext cx="8715436" cy="3352800"/>
          </a:xfrm>
          <a:prstGeom prst="rect">
            <a:avLst/>
          </a:prstGeom>
          <a:noFill/>
          <a:ln>
            <a:noFill/>
          </a:ln>
        </p:spPr>
      </p:pic>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Shape 944"/>
        <p:cNvGrpSpPr/>
        <p:nvPr/>
      </p:nvGrpSpPr>
      <p:grpSpPr>
        <a:xfrm>
          <a:off x="0" y="0"/>
          <a:ext cx="0" cy="0"/>
          <a:chOff x="0" y="0"/>
          <a:chExt cx="0" cy="0"/>
        </a:xfrm>
      </p:grpSpPr>
      <p:sp>
        <p:nvSpPr>
          <p:cNvPr id="945" name="Google Shape;945;p127"/>
          <p:cNvSpPr txBox="1">
            <a:spLocks noGrp="1"/>
          </p:cNvSpPr>
          <p:nvPr>
            <p:ph type="title" idx="4294967295"/>
          </p:nvPr>
        </p:nvSpPr>
        <p:spPr>
          <a:xfrm>
            <a:off x="457200" y="428604"/>
            <a:ext cx="8229600" cy="866775"/>
          </a:xfrm>
          <a:prstGeom prst="rect">
            <a:avLst/>
          </a:prstGeom>
          <a:noFill/>
          <a:ln>
            <a:noFill/>
          </a:ln>
        </p:spPr>
        <p:txBody>
          <a:bodyPr spcFirstLastPara="1" wrap="square" lIns="0" tIns="45700" rIns="0" bIns="0" anchor="b" anchorCtr="0">
            <a:noAutofit/>
          </a:bodyPr>
          <a:lstStyle/>
          <a:p>
            <a:pPr marL="0" marR="0" lvl="0" indent="0" algn="ctr" rtl="0">
              <a:lnSpc>
                <a:spcPct val="100000"/>
              </a:lnSpc>
              <a:spcBef>
                <a:spcPts val="0"/>
              </a:spcBef>
              <a:spcAft>
                <a:spcPts val="0"/>
              </a:spcAft>
              <a:buClr>
                <a:schemeClr val="dk2"/>
              </a:buClr>
              <a:buSzPts val="5000"/>
              <a:buFont typeface="Calibri"/>
              <a:buNone/>
            </a:pPr>
            <a:r>
              <a:rPr lang="en-IN" sz="5000" b="1" i="0" u="none" strike="noStrike" cap="none">
                <a:solidFill>
                  <a:schemeClr val="dk2"/>
                </a:solidFill>
                <a:latin typeface="Calibri"/>
                <a:ea typeface="Calibri"/>
                <a:cs typeface="Calibri"/>
                <a:sym typeface="Calibri"/>
              </a:rPr>
              <a:t>String Instructions</a:t>
            </a:r>
            <a:endParaRPr sz="5000" b="1" i="0" u="none" strike="noStrike" cap="none">
              <a:solidFill>
                <a:schemeClr val="dk2"/>
              </a:solidFill>
              <a:latin typeface="Calibri"/>
              <a:ea typeface="Calibri"/>
              <a:cs typeface="Calibri"/>
              <a:sym typeface="Calibri"/>
            </a:endParaRPr>
          </a:p>
        </p:txBody>
      </p:sp>
      <p:pic>
        <p:nvPicPr>
          <p:cNvPr id="946" name="Google Shape;946;p127"/>
          <p:cNvPicPr preferRelativeResize="0"/>
          <p:nvPr/>
        </p:nvPicPr>
        <p:blipFill rotWithShape="1">
          <a:blip r:embed="rId3">
            <a:alphaModFix/>
          </a:blip>
          <a:srcRect/>
          <a:stretch/>
        </p:blipFill>
        <p:spPr>
          <a:xfrm>
            <a:off x="214282" y="1428736"/>
            <a:ext cx="8715436" cy="2581275"/>
          </a:xfrm>
          <a:prstGeom prst="rect">
            <a:avLst/>
          </a:prstGeom>
          <a:noFill/>
          <a:ln>
            <a:noFill/>
          </a:ln>
        </p:spPr>
      </p:pic>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Shape 950"/>
        <p:cNvGrpSpPr/>
        <p:nvPr/>
      </p:nvGrpSpPr>
      <p:grpSpPr>
        <a:xfrm>
          <a:off x="0" y="0"/>
          <a:ext cx="0" cy="0"/>
          <a:chOff x="0" y="0"/>
          <a:chExt cx="0" cy="0"/>
        </a:xfrm>
      </p:grpSpPr>
      <p:sp>
        <p:nvSpPr>
          <p:cNvPr id="951" name="Google Shape;951;p128"/>
          <p:cNvSpPr txBox="1">
            <a:spLocks noGrp="1"/>
          </p:cNvSpPr>
          <p:nvPr>
            <p:ph type="title" idx="4294967295"/>
          </p:nvPr>
        </p:nvSpPr>
        <p:spPr>
          <a:xfrm>
            <a:off x="457200" y="428604"/>
            <a:ext cx="8229600" cy="866775"/>
          </a:xfrm>
          <a:prstGeom prst="rect">
            <a:avLst/>
          </a:prstGeom>
          <a:noFill/>
          <a:ln>
            <a:noFill/>
          </a:ln>
        </p:spPr>
        <p:txBody>
          <a:bodyPr spcFirstLastPara="1" wrap="square" lIns="0" tIns="45700" rIns="0" bIns="0" anchor="b" anchorCtr="0">
            <a:noAutofit/>
          </a:bodyPr>
          <a:lstStyle/>
          <a:p>
            <a:pPr marL="0" marR="0" lvl="0" indent="0" algn="ctr" rtl="0">
              <a:lnSpc>
                <a:spcPct val="100000"/>
              </a:lnSpc>
              <a:spcBef>
                <a:spcPts val="0"/>
              </a:spcBef>
              <a:spcAft>
                <a:spcPts val="0"/>
              </a:spcAft>
              <a:buClr>
                <a:schemeClr val="dk2"/>
              </a:buClr>
              <a:buSzPts val="5000"/>
              <a:buFont typeface="Calibri"/>
              <a:buNone/>
            </a:pPr>
            <a:r>
              <a:rPr lang="en-IN" sz="5000" b="1" i="0" u="none" strike="noStrike" cap="none">
                <a:solidFill>
                  <a:schemeClr val="dk2"/>
                </a:solidFill>
                <a:latin typeface="Calibri"/>
                <a:ea typeface="Calibri"/>
                <a:cs typeface="Calibri"/>
                <a:sym typeface="Calibri"/>
              </a:rPr>
              <a:t>String Instructions</a:t>
            </a:r>
            <a:endParaRPr sz="5000" b="1" i="0" u="none" strike="noStrike" cap="none">
              <a:solidFill>
                <a:schemeClr val="dk2"/>
              </a:solidFill>
              <a:latin typeface="Calibri"/>
              <a:ea typeface="Calibri"/>
              <a:cs typeface="Calibri"/>
              <a:sym typeface="Calibri"/>
            </a:endParaRPr>
          </a:p>
        </p:txBody>
      </p:sp>
      <p:pic>
        <p:nvPicPr>
          <p:cNvPr id="952" name="Google Shape;952;p128"/>
          <p:cNvPicPr preferRelativeResize="0"/>
          <p:nvPr/>
        </p:nvPicPr>
        <p:blipFill rotWithShape="1">
          <a:blip r:embed="rId3">
            <a:alphaModFix/>
          </a:blip>
          <a:srcRect/>
          <a:stretch/>
        </p:blipFill>
        <p:spPr>
          <a:xfrm>
            <a:off x="500034" y="1347788"/>
            <a:ext cx="8286808" cy="4724418"/>
          </a:xfrm>
          <a:prstGeom prst="rect">
            <a:avLst/>
          </a:prstGeom>
          <a:noFill/>
          <a:ln>
            <a:noFill/>
          </a:ln>
        </p:spPr>
      </p:pic>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Shape 956"/>
        <p:cNvGrpSpPr/>
        <p:nvPr/>
      </p:nvGrpSpPr>
      <p:grpSpPr>
        <a:xfrm>
          <a:off x="0" y="0"/>
          <a:ext cx="0" cy="0"/>
          <a:chOff x="0" y="0"/>
          <a:chExt cx="0" cy="0"/>
        </a:xfrm>
      </p:grpSpPr>
      <p:sp>
        <p:nvSpPr>
          <p:cNvPr id="957" name="Google Shape;957;p129"/>
          <p:cNvSpPr txBox="1">
            <a:spLocks noGrp="1"/>
          </p:cNvSpPr>
          <p:nvPr>
            <p:ph type="title" idx="4294967295"/>
          </p:nvPr>
        </p:nvSpPr>
        <p:spPr>
          <a:xfrm>
            <a:off x="457200" y="428604"/>
            <a:ext cx="8229600" cy="866775"/>
          </a:xfrm>
          <a:prstGeom prst="rect">
            <a:avLst/>
          </a:prstGeom>
          <a:noFill/>
          <a:ln>
            <a:noFill/>
          </a:ln>
        </p:spPr>
        <p:txBody>
          <a:bodyPr spcFirstLastPara="1" wrap="square" lIns="0" tIns="45700" rIns="0" bIns="0" anchor="b" anchorCtr="0">
            <a:noAutofit/>
          </a:bodyPr>
          <a:lstStyle/>
          <a:p>
            <a:pPr marL="0" marR="0" lvl="0" indent="0" algn="ctr" rtl="0">
              <a:lnSpc>
                <a:spcPct val="100000"/>
              </a:lnSpc>
              <a:spcBef>
                <a:spcPts val="0"/>
              </a:spcBef>
              <a:spcAft>
                <a:spcPts val="0"/>
              </a:spcAft>
              <a:buClr>
                <a:schemeClr val="dk2"/>
              </a:buClr>
              <a:buSzPts val="5000"/>
              <a:buFont typeface="Calibri"/>
              <a:buNone/>
            </a:pPr>
            <a:r>
              <a:rPr lang="en-IN" sz="5000" b="1" i="0" u="none" strike="noStrike" cap="none">
                <a:solidFill>
                  <a:schemeClr val="dk2"/>
                </a:solidFill>
                <a:latin typeface="Calibri"/>
                <a:ea typeface="Calibri"/>
                <a:cs typeface="Calibri"/>
                <a:sym typeface="Calibri"/>
              </a:rPr>
              <a:t>String Instructions</a:t>
            </a:r>
            <a:endParaRPr sz="5000" b="1" i="0" u="none" strike="noStrike" cap="none">
              <a:solidFill>
                <a:schemeClr val="dk2"/>
              </a:solidFill>
              <a:latin typeface="Calibri"/>
              <a:ea typeface="Calibri"/>
              <a:cs typeface="Calibri"/>
              <a:sym typeface="Calibri"/>
            </a:endParaRPr>
          </a:p>
        </p:txBody>
      </p:sp>
      <p:pic>
        <p:nvPicPr>
          <p:cNvPr id="958" name="Google Shape;958;p129"/>
          <p:cNvPicPr preferRelativeResize="0"/>
          <p:nvPr/>
        </p:nvPicPr>
        <p:blipFill rotWithShape="1">
          <a:blip r:embed="rId3">
            <a:alphaModFix/>
          </a:blip>
          <a:srcRect/>
          <a:stretch/>
        </p:blipFill>
        <p:spPr>
          <a:xfrm>
            <a:off x="500034" y="1571612"/>
            <a:ext cx="8215370" cy="228601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13"/>
          <p:cNvSpPr txBox="1">
            <a:spLocks noGrp="1"/>
          </p:cNvSpPr>
          <p:nvPr>
            <p:ph type="title" idx="4294967295"/>
          </p:nvPr>
        </p:nvSpPr>
        <p:spPr>
          <a:xfrm>
            <a:off x="500034" y="142852"/>
            <a:ext cx="8229600" cy="866775"/>
          </a:xfrm>
          <a:prstGeom prst="rect">
            <a:avLst/>
          </a:prstGeom>
          <a:noFill/>
          <a:ln>
            <a:noFill/>
          </a:ln>
        </p:spPr>
        <p:txBody>
          <a:bodyPr spcFirstLastPara="1" wrap="square" lIns="0" tIns="45700" rIns="0" bIns="0" anchor="b" anchorCtr="0">
            <a:noAutofit/>
          </a:bodyPr>
          <a:lstStyle/>
          <a:p>
            <a:pPr marL="0" marR="0" lvl="0" indent="0" algn="ctr" rtl="0">
              <a:lnSpc>
                <a:spcPct val="100000"/>
              </a:lnSpc>
              <a:spcBef>
                <a:spcPts val="0"/>
              </a:spcBef>
              <a:spcAft>
                <a:spcPts val="0"/>
              </a:spcAft>
              <a:buClr>
                <a:schemeClr val="dk2"/>
              </a:buClr>
              <a:buSzPts val="5000"/>
              <a:buFont typeface="Calibri"/>
              <a:buNone/>
            </a:pPr>
            <a:r>
              <a:rPr lang="en-IN" sz="5000" b="1" i="0" u="none" strike="noStrike" cap="none">
                <a:solidFill>
                  <a:schemeClr val="dk2"/>
                </a:solidFill>
                <a:latin typeface="Calibri"/>
                <a:ea typeface="Calibri"/>
                <a:cs typeface="Calibri"/>
                <a:sym typeface="Calibri"/>
              </a:rPr>
              <a:t>Data Transfer Instructions</a:t>
            </a:r>
            <a:endParaRPr sz="5000" b="1" i="0" u="none" strike="noStrike" cap="none">
              <a:solidFill>
                <a:schemeClr val="dk2"/>
              </a:solidFill>
              <a:latin typeface="Calibri"/>
              <a:ea typeface="Calibri"/>
              <a:cs typeface="Calibri"/>
              <a:sym typeface="Calibri"/>
            </a:endParaRPr>
          </a:p>
        </p:txBody>
      </p:sp>
      <p:sp>
        <p:nvSpPr>
          <p:cNvPr id="206" name="Google Shape;206;p13"/>
          <p:cNvSpPr txBox="1">
            <a:spLocks noGrp="1"/>
          </p:cNvSpPr>
          <p:nvPr>
            <p:ph type="body" idx="4294967295"/>
          </p:nvPr>
        </p:nvSpPr>
        <p:spPr>
          <a:xfrm>
            <a:off x="428596" y="1071546"/>
            <a:ext cx="8229600" cy="4610100"/>
          </a:xfrm>
          <a:prstGeom prst="rect">
            <a:avLst/>
          </a:prstGeom>
          <a:noFill/>
          <a:ln>
            <a:noFill/>
          </a:ln>
        </p:spPr>
        <p:txBody>
          <a:bodyPr spcFirstLastPara="1" wrap="square" lIns="91425" tIns="45700" rIns="91425" bIns="45700" anchor="t" anchorCtr="0">
            <a:noAutofit/>
          </a:bodyPr>
          <a:lstStyle/>
          <a:p>
            <a:pPr marL="273050" marR="0" lvl="0" indent="-273050" algn="l" rtl="0">
              <a:lnSpc>
                <a:spcPct val="100000"/>
              </a:lnSpc>
              <a:spcBef>
                <a:spcPts val="0"/>
              </a:spcBef>
              <a:spcAft>
                <a:spcPts val="0"/>
              </a:spcAft>
              <a:buClr>
                <a:srgbClr val="E7BC29"/>
              </a:buClr>
              <a:buSzPts val="2660"/>
              <a:buFont typeface="Noto Sans Symbols"/>
              <a:buChar char="⚫"/>
            </a:pPr>
            <a:r>
              <a:rPr lang="en-IN" sz="2800" b="1" i="0" u="none" strike="noStrike" cap="none">
                <a:solidFill>
                  <a:schemeClr val="dk1"/>
                </a:solidFill>
                <a:latin typeface="Constantia"/>
                <a:ea typeface="Constantia"/>
                <a:cs typeface="Constantia"/>
                <a:sym typeface="Constantia"/>
              </a:rPr>
              <a:t>LDS Des, Src:</a:t>
            </a:r>
            <a:endParaRPr sz="2800" b="0" i="0" u="none" strike="noStrike" cap="none">
              <a:solidFill>
                <a:schemeClr val="dk1"/>
              </a:solidFill>
              <a:latin typeface="Constantia"/>
              <a:ea typeface="Constantia"/>
              <a:cs typeface="Constantia"/>
              <a:sym typeface="Constantia"/>
            </a:endParaRPr>
          </a:p>
          <a:p>
            <a:pPr marL="273050" marR="0" lvl="0" indent="-273050" algn="just" rtl="0">
              <a:lnSpc>
                <a:spcPct val="100000"/>
              </a:lnSpc>
              <a:spcBef>
                <a:spcPts val="1840"/>
              </a:spcBef>
              <a:spcAft>
                <a:spcPts val="0"/>
              </a:spcAft>
              <a:buClr>
                <a:srgbClr val="E7BC29"/>
              </a:buClr>
              <a:buSzPts val="3040"/>
              <a:buFont typeface="Noto Sans Symbols"/>
              <a:buChar char="⚫"/>
            </a:pPr>
            <a:r>
              <a:rPr lang="en-IN" sz="3200" b="0" i="0" u="none" strike="noStrike" cap="none">
                <a:solidFill>
                  <a:schemeClr val="dk1"/>
                </a:solidFill>
                <a:latin typeface="Constantia"/>
                <a:ea typeface="Constantia"/>
                <a:cs typeface="Constantia"/>
                <a:sym typeface="Constantia"/>
              </a:rPr>
              <a:t> </a:t>
            </a:r>
            <a:r>
              <a:rPr lang="en-IN" sz="2800" b="0" i="0" u="none" strike="noStrike" cap="none">
                <a:solidFill>
                  <a:schemeClr val="dk1"/>
                </a:solidFill>
                <a:latin typeface="Constantia"/>
                <a:ea typeface="Constantia"/>
                <a:cs typeface="Constantia"/>
                <a:sym typeface="Constantia"/>
              </a:rPr>
              <a:t>This instruction loads new values into the specified register and into the DS register from four successive memory locations. </a:t>
            </a:r>
            <a:endParaRPr/>
          </a:p>
          <a:p>
            <a:pPr marL="273050" marR="0" lvl="0" indent="-273050" algn="just" rtl="0">
              <a:lnSpc>
                <a:spcPct val="100000"/>
              </a:lnSpc>
              <a:spcBef>
                <a:spcPts val="560"/>
              </a:spcBef>
              <a:spcAft>
                <a:spcPts val="0"/>
              </a:spcAft>
              <a:buClr>
                <a:srgbClr val="E7BC29"/>
              </a:buClr>
              <a:buSzPts val="2660"/>
              <a:buFont typeface="Noto Sans Symbols"/>
              <a:buChar char="⚫"/>
            </a:pPr>
            <a:r>
              <a:rPr lang="en-IN" sz="2800" b="0" i="0" u="none" strike="noStrike" cap="none">
                <a:solidFill>
                  <a:schemeClr val="dk1"/>
                </a:solidFill>
                <a:latin typeface="Constantia"/>
                <a:ea typeface="Constantia"/>
                <a:cs typeface="Constantia"/>
                <a:sym typeface="Constantia"/>
              </a:rPr>
              <a:t>The word from two memory locations is copied into the specified register and the word from the next two memory locations is copied into the DS registers. </a:t>
            </a:r>
            <a:endParaRPr/>
          </a:p>
          <a:p>
            <a:pPr marL="273050" marR="0" lvl="0" indent="-273050" algn="just" rtl="0">
              <a:lnSpc>
                <a:spcPct val="100000"/>
              </a:lnSpc>
              <a:spcBef>
                <a:spcPts val="560"/>
              </a:spcBef>
              <a:spcAft>
                <a:spcPts val="0"/>
              </a:spcAft>
              <a:buClr>
                <a:srgbClr val="E7BC29"/>
              </a:buClr>
              <a:buSzPts val="2660"/>
              <a:buFont typeface="Noto Sans Symbols"/>
              <a:buChar char="⚫"/>
            </a:pPr>
            <a:r>
              <a:rPr lang="en-IN" sz="2800" b="0" i="0" u="none" strike="noStrike" cap="none">
                <a:solidFill>
                  <a:schemeClr val="dk1"/>
                </a:solidFill>
                <a:latin typeface="Constantia"/>
                <a:ea typeface="Constantia"/>
                <a:cs typeface="Constantia"/>
                <a:sym typeface="Constantia"/>
              </a:rPr>
              <a:t>LDS does not affect any flag. </a:t>
            </a:r>
            <a:endParaRP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Shape 962"/>
        <p:cNvGrpSpPr/>
        <p:nvPr/>
      </p:nvGrpSpPr>
      <p:grpSpPr>
        <a:xfrm>
          <a:off x="0" y="0"/>
          <a:ext cx="0" cy="0"/>
          <a:chOff x="0" y="0"/>
          <a:chExt cx="0" cy="0"/>
        </a:xfrm>
      </p:grpSpPr>
      <p:pic>
        <p:nvPicPr>
          <p:cNvPr id="963" name="Google Shape;963;p130" descr="A thread to say Thank you! - Unreal Engine Forums"/>
          <p:cNvPicPr preferRelativeResize="0"/>
          <p:nvPr/>
        </p:nvPicPr>
        <p:blipFill rotWithShape="1">
          <a:blip r:embed="rId3">
            <a:alphaModFix/>
          </a:blip>
          <a:srcRect/>
          <a:stretch/>
        </p:blipFill>
        <p:spPr>
          <a:xfrm>
            <a:off x="2143108" y="857232"/>
            <a:ext cx="4876800" cy="48768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14"/>
          <p:cNvSpPr txBox="1">
            <a:spLocks noGrp="1"/>
          </p:cNvSpPr>
          <p:nvPr>
            <p:ph type="title" idx="4294967295"/>
          </p:nvPr>
        </p:nvSpPr>
        <p:spPr>
          <a:xfrm>
            <a:off x="457200" y="500042"/>
            <a:ext cx="8229600" cy="866775"/>
          </a:xfrm>
          <a:prstGeom prst="rect">
            <a:avLst/>
          </a:prstGeom>
          <a:noFill/>
          <a:ln>
            <a:noFill/>
          </a:ln>
        </p:spPr>
        <p:txBody>
          <a:bodyPr spcFirstLastPara="1" wrap="square" lIns="0" tIns="45700" rIns="0" bIns="0" anchor="b" anchorCtr="0">
            <a:noAutofit/>
          </a:bodyPr>
          <a:lstStyle/>
          <a:p>
            <a:pPr marL="0" marR="0" lvl="0" indent="0" algn="ctr" rtl="0">
              <a:lnSpc>
                <a:spcPct val="100000"/>
              </a:lnSpc>
              <a:spcBef>
                <a:spcPts val="0"/>
              </a:spcBef>
              <a:spcAft>
                <a:spcPts val="0"/>
              </a:spcAft>
              <a:buClr>
                <a:schemeClr val="dk2"/>
              </a:buClr>
              <a:buSzPts val="5000"/>
              <a:buFont typeface="Calibri"/>
              <a:buNone/>
            </a:pPr>
            <a:r>
              <a:rPr lang="en-IN" sz="5000" b="1" i="0" u="none" strike="noStrike" cap="none">
                <a:solidFill>
                  <a:schemeClr val="dk2"/>
                </a:solidFill>
                <a:latin typeface="Calibri"/>
                <a:ea typeface="Calibri"/>
                <a:cs typeface="Calibri"/>
                <a:sym typeface="Calibri"/>
              </a:rPr>
              <a:t>Data Transfer Instructions</a:t>
            </a:r>
            <a:endParaRPr sz="5000" b="1" i="0" u="none" strike="noStrike" cap="none">
              <a:solidFill>
                <a:schemeClr val="dk2"/>
              </a:solidFill>
              <a:latin typeface="Calibri"/>
              <a:ea typeface="Calibri"/>
              <a:cs typeface="Calibri"/>
              <a:sym typeface="Calibri"/>
            </a:endParaRPr>
          </a:p>
        </p:txBody>
      </p:sp>
      <p:sp>
        <p:nvSpPr>
          <p:cNvPr id="212" name="Google Shape;212;p14"/>
          <p:cNvSpPr txBox="1">
            <a:spLocks noGrp="1"/>
          </p:cNvSpPr>
          <p:nvPr>
            <p:ph type="body" idx="4294967295"/>
          </p:nvPr>
        </p:nvSpPr>
        <p:spPr>
          <a:xfrm>
            <a:off x="457200" y="1357298"/>
            <a:ext cx="8229600" cy="4610100"/>
          </a:xfrm>
          <a:prstGeom prst="rect">
            <a:avLst/>
          </a:prstGeom>
          <a:noFill/>
          <a:ln>
            <a:noFill/>
          </a:ln>
        </p:spPr>
        <p:txBody>
          <a:bodyPr spcFirstLastPara="1" wrap="square" lIns="91425" tIns="45700" rIns="91425" bIns="45700" anchor="t" anchorCtr="0">
            <a:noAutofit/>
          </a:bodyPr>
          <a:lstStyle/>
          <a:p>
            <a:pPr marL="273050" marR="0" lvl="0" indent="-273050" algn="l" rtl="0">
              <a:lnSpc>
                <a:spcPct val="100000"/>
              </a:lnSpc>
              <a:spcBef>
                <a:spcPts val="0"/>
              </a:spcBef>
              <a:spcAft>
                <a:spcPts val="0"/>
              </a:spcAft>
              <a:buClr>
                <a:srgbClr val="E7BC29"/>
              </a:buClr>
              <a:buSzPts val="2660"/>
              <a:buFont typeface="Noto Sans Symbols"/>
              <a:buChar char="⚫"/>
            </a:pPr>
            <a:r>
              <a:rPr lang="en-IN" sz="2800" b="1" i="0" u="none" strike="noStrike" cap="none">
                <a:solidFill>
                  <a:schemeClr val="dk1"/>
                </a:solidFill>
                <a:latin typeface="Constantia"/>
                <a:ea typeface="Constantia"/>
                <a:cs typeface="Constantia"/>
                <a:sym typeface="Constantia"/>
              </a:rPr>
              <a:t>LES Des, Src:</a:t>
            </a:r>
            <a:endParaRPr/>
          </a:p>
          <a:p>
            <a:pPr marL="639762" marR="0" lvl="1" indent="-246062" algn="just" rtl="0">
              <a:lnSpc>
                <a:spcPct val="100000"/>
              </a:lnSpc>
              <a:spcBef>
                <a:spcPts val="1680"/>
              </a:spcBef>
              <a:spcAft>
                <a:spcPts val="0"/>
              </a:spcAft>
              <a:buClr>
                <a:schemeClr val="accent1"/>
              </a:buClr>
              <a:buSzPts val="2040"/>
              <a:buFont typeface="Noto Sans Symbols"/>
              <a:buChar char="⚫"/>
            </a:pPr>
            <a:r>
              <a:rPr lang="en-IN" sz="2400" b="0" i="0" u="none" strike="noStrike" cap="none">
                <a:solidFill>
                  <a:schemeClr val="dk1"/>
                </a:solidFill>
                <a:latin typeface="Constantia"/>
                <a:ea typeface="Constantia"/>
                <a:cs typeface="Constantia"/>
                <a:sym typeface="Constantia"/>
              </a:rPr>
              <a:t>It loads 32-bit pointer from memory source to destination register and ES.</a:t>
            </a:r>
            <a:endParaRPr sz="2800" b="0" i="0" u="none" strike="noStrike" cap="none">
              <a:solidFill>
                <a:schemeClr val="dk1"/>
              </a:solidFill>
              <a:latin typeface="Constantia"/>
              <a:ea typeface="Constantia"/>
              <a:cs typeface="Constantia"/>
              <a:sym typeface="Constantia"/>
            </a:endParaRPr>
          </a:p>
          <a:p>
            <a:pPr marL="639762" marR="0" lvl="1" indent="-246062" algn="just" rtl="0">
              <a:lnSpc>
                <a:spcPct val="100000"/>
              </a:lnSpc>
              <a:spcBef>
                <a:spcPts val="1680"/>
              </a:spcBef>
              <a:spcAft>
                <a:spcPts val="0"/>
              </a:spcAft>
              <a:buClr>
                <a:schemeClr val="accent1"/>
              </a:buClr>
              <a:buSzPts val="2040"/>
              <a:buFont typeface="Noto Sans Symbols"/>
              <a:buChar char="⚫"/>
            </a:pPr>
            <a:r>
              <a:rPr lang="en-IN" sz="2400" b="0" i="0" u="none" strike="noStrike" cap="none">
                <a:solidFill>
                  <a:schemeClr val="dk1"/>
                </a:solidFill>
                <a:latin typeface="Constantia"/>
                <a:ea typeface="Constantia"/>
                <a:cs typeface="Constantia"/>
                <a:sym typeface="Constantia"/>
              </a:rPr>
              <a:t>The offset is placed in the destination register and the segment is placed in ES.</a:t>
            </a:r>
            <a:endParaRPr/>
          </a:p>
          <a:p>
            <a:pPr marL="639762" marR="0" lvl="1" indent="-246062" algn="just" rtl="0">
              <a:lnSpc>
                <a:spcPct val="100000"/>
              </a:lnSpc>
              <a:spcBef>
                <a:spcPts val="1680"/>
              </a:spcBef>
              <a:spcAft>
                <a:spcPts val="0"/>
              </a:spcAft>
              <a:buClr>
                <a:schemeClr val="accent1"/>
              </a:buClr>
              <a:buSzPts val="2040"/>
              <a:buFont typeface="Noto Sans Symbols"/>
              <a:buChar char="⚫"/>
            </a:pPr>
            <a:r>
              <a:rPr lang="en-IN" sz="2400" b="0" i="0" u="none" strike="noStrike" cap="none">
                <a:solidFill>
                  <a:schemeClr val="dk1"/>
                </a:solidFill>
                <a:latin typeface="Constantia"/>
                <a:ea typeface="Constantia"/>
                <a:cs typeface="Constantia"/>
                <a:sym typeface="Constantia"/>
              </a:rPr>
              <a:t>This instruction is very similar to LDS except that it initializes ES instead of DS.</a:t>
            </a:r>
            <a:endParaRPr/>
          </a:p>
          <a:p>
            <a:pPr marL="639762" marR="0" lvl="1" indent="-246062" algn="just" rtl="0">
              <a:lnSpc>
                <a:spcPct val="100000"/>
              </a:lnSpc>
              <a:spcBef>
                <a:spcPts val="1680"/>
              </a:spcBef>
              <a:spcAft>
                <a:spcPts val="0"/>
              </a:spcAft>
              <a:buClr>
                <a:schemeClr val="accent1"/>
              </a:buClr>
              <a:buSzPts val="2040"/>
              <a:buFont typeface="Noto Sans Symbols"/>
              <a:buChar char="⚫"/>
            </a:pPr>
            <a:r>
              <a:rPr lang="en-IN" sz="2400" b="0" i="0" u="none" strike="noStrike" cap="none">
                <a:solidFill>
                  <a:schemeClr val="dk1"/>
                </a:solidFill>
                <a:latin typeface="Constantia"/>
                <a:ea typeface="Constantia"/>
                <a:cs typeface="Constantia"/>
                <a:sym typeface="Constantia"/>
              </a:rPr>
              <a:t>E.g.:  same as LDS (except segment is placed in ES.)</a:t>
            </a:r>
            <a:endParaRPr/>
          </a:p>
        </p:txBody>
      </p:sp>
      <p:pic>
        <p:nvPicPr>
          <p:cNvPr id="213" name="Google Shape;213;p14"/>
          <p:cNvPicPr preferRelativeResize="0"/>
          <p:nvPr/>
        </p:nvPicPr>
        <p:blipFill rotWithShape="1">
          <a:blip r:embed="rId3">
            <a:alphaModFix/>
          </a:blip>
          <a:srcRect/>
          <a:stretch/>
        </p:blipFill>
        <p:spPr>
          <a:xfrm>
            <a:off x="138144" y="5357826"/>
            <a:ext cx="8934450" cy="12192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15"/>
          <p:cNvSpPr txBox="1">
            <a:spLocks noGrp="1"/>
          </p:cNvSpPr>
          <p:nvPr>
            <p:ph type="title" idx="4294967295"/>
          </p:nvPr>
        </p:nvSpPr>
        <p:spPr>
          <a:xfrm>
            <a:off x="457200" y="704850"/>
            <a:ext cx="8229600" cy="866775"/>
          </a:xfrm>
          <a:prstGeom prst="rect">
            <a:avLst/>
          </a:prstGeom>
          <a:noFill/>
          <a:ln>
            <a:noFill/>
          </a:ln>
        </p:spPr>
        <p:txBody>
          <a:bodyPr spcFirstLastPara="1" wrap="square" lIns="0" tIns="45700" rIns="0" bIns="0" anchor="b" anchorCtr="0">
            <a:noAutofit/>
          </a:bodyPr>
          <a:lstStyle/>
          <a:p>
            <a:pPr marL="0" marR="0" lvl="0" indent="0" algn="ctr" rtl="0">
              <a:lnSpc>
                <a:spcPct val="100000"/>
              </a:lnSpc>
              <a:spcBef>
                <a:spcPts val="0"/>
              </a:spcBef>
              <a:spcAft>
                <a:spcPts val="0"/>
              </a:spcAft>
              <a:buClr>
                <a:schemeClr val="dk2"/>
              </a:buClr>
              <a:buSzPts val="5000"/>
              <a:buFont typeface="Calibri"/>
              <a:buNone/>
            </a:pPr>
            <a:r>
              <a:rPr lang="en-IN" sz="5000" b="1" i="0" u="none" strike="noStrike" cap="none">
                <a:solidFill>
                  <a:schemeClr val="dk2"/>
                </a:solidFill>
                <a:latin typeface="Calibri"/>
                <a:ea typeface="Calibri"/>
                <a:cs typeface="Calibri"/>
                <a:sym typeface="Calibri"/>
              </a:rPr>
              <a:t>Data Transfer Instructions</a:t>
            </a:r>
            <a:endParaRPr sz="5000" b="1" i="0" u="none" strike="noStrike" cap="none">
              <a:solidFill>
                <a:schemeClr val="dk2"/>
              </a:solidFill>
              <a:latin typeface="Calibri"/>
              <a:ea typeface="Calibri"/>
              <a:cs typeface="Calibri"/>
              <a:sym typeface="Calibri"/>
            </a:endParaRPr>
          </a:p>
        </p:txBody>
      </p:sp>
      <p:sp>
        <p:nvSpPr>
          <p:cNvPr id="219" name="Google Shape;219;p15"/>
          <p:cNvSpPr txBox="1">
            <a:spLocks noGrp="1"/>
          </p:cNvSpPr>
          <p:nvPr>
            <p:ph type="body" idx="4294967295"/>
          </p:nvPr>
        </p:nvSpPr>
        <p:spPr>
          <a:xfrm>
            <a:off x="457200" y="1714500"/>
            <a:ext cx="8229600" cy="4610100"/>
          </a:xfrm>
          <a:prstGeom prst="rect">
            <a:avLst/>
          </a:prstGeom>
          <a:noFill/>
          <a:ln>
            <a:noFill/>
          </a:ln>
        </p:spPr>
        <p:txBody>
          <a:bodyPr spcFirstLastPara="1" wrap="square" lIns="91425" tIns="45700" rIns="91425" bIns="45700" anchor="t" anchorCtr="0">
            <a:noAutofit/>
          </a:bodyPr>
          <a:lstStyle/>
          <a:p>
            <a:pPr marL="273050" marR="0" lvl="0" indent="-273050" algn="l" rtl="0">
              <a:lnSpc>
                <a:spcPct val="100000"/>
              </a:lnSpc>
              <a:spcBef>
                <a:spcPts val="0"/>
              </a:spcBef>
              <a:spcAft>
                <a:spcPts val="0"/>
              </a:spcAft>
              <a:buClr>
                <a:srgbClr val="E7BC29"/>
              </a:buClr>
              <a:buSzPts val="1995"/>
              <a:buFont typeface="Noto Sans Symbols"/>
              <a:buChar char="⚫"/>
            </a:pPr>
            <a:r>
              <a:rPr lang="en-IN" sz="2100" b="1" i="0" u="none" strike="noStrike" cap="none">
                <a:solidFill>
                  <a:schemeClr val="dk1"/>
                </a:solidFill>
                <a:latin typeface="Constantia"/>
                <a:ea typeface="Constantia"/>
                <a:cs typeface="Constantia"/>
                <a:sym typeface="Constantia"/>
              </a:rPr>
              <a:t>LAHF:</a:t>
            </a:r>
            <a:endParaRPr/>
          </a:p>
          <a:p>
            <a:pPr marL="639762" marR="0" lvl="1" indent="-246062" algn="l" rtl="0">
              <a:lnSpc>
                <a:spcPct val="100000"/>
              </a:lnSpc>
              <a:spcBef>
                <a:spcPts val="1580"/>
              </a:spcBef>
              <a:spcAft>
                <a:spcPts val="0"/>
              </a:spcAft>
              <a:buClr>
                <a:schemeClr val="accent1"/>
              </a:buClr>
              <a:buSzPts val="1615"/>
              <a:buFont typeface="Noto Sans Symbols"/>
              <a:buChar char="⚫"/>
            </a:pPr>
            <a:r>
              <a:rPr lang="en-IN" sz="1900" b="0" i="0" u="none" strike="noStrike" cap="none">
                <a:solidFill>
                  <a:schemeClr val="dk1"/>
                </a:solidFill>
                <a:latin typeface="Constantia"/>
                <a:ea typeface="Constantia"/>
                <a:cs typeface="Constantia"/>
                <a:sym typeface="Constantia"/>
              </a:rPr>
              <a:t>It copies the lower byte of flag register to AH.</a:t>
            </a:r>
            <a:endParaRPr sz="2100" b="0" i="0" u="none" strike="noStrike" cap="none">
              <a:solidFill>
                <a:schemeClr val="dk1"/>
              </a:solidFill>
              <a:latin typeface="Constantia"/>
              <a:ea typeface="Constantia"/>
              <a:cs typeface="Constantia"/>
              <a:sym typeface="Constantia"/>
            </a:endParaRPr>
          </a:p>
          <a:p>
            <a:pPr marL="273050" marR="0" lvl="0" indent="-273050" algn="l" rtl="0">
              <a:lnSpc>
                <a:spcPct val="100000"/>
              </a:lnSpc>
              <a:spcBef>
                <a:spcPts val="1620"/>
              </a:spcBef>
              <a:spcAft>
                <a:spcPts val="0"/>
              </a:spcAft>
              <a:buClr>
                <a:srgbClr val="E7BC29"/>
              </a:buClr>
              <a:buSzPts val="1995"/>
              <a:buFont typeface="Noto Sans Symbols"/>
              <a:buChar char="⚫"/>
            </a:pPr>
            <a:r>
              <a:rPr lang="en-IN" sz="2100" b="1" i="0" u="none" strike="noStrike" cap="none">
                <a:solidFill>
                  <a:schemeClr val="dk1"/>
                </a:solidFill>
                <a:latin typeface="Constantia"/>
                <a:ea typeface="Constantia"/>
                <a:cs typeface="Constantia"/>
                <a:sym typeface="Constantia"/>
              </a:rPr>
              <a:t>SAHF:</a:t>
            </a:r>
            <a:endParaRPr/>
          </a:p>
          <a:p>
            <a:pPr marL="639762" marR="0" lvl="1" indent="-246062" algn="l" rtl="0">
              <a:lnSpc>
                <a:spcPct val="100000"/>
              </a:lnSpc>
              <a:spcBef>
                <a:spcPts val="1580"/>
              </a:spcBef>
              <a:spcAft>
                <a:spcPts val="0"/>
              </a:spcAft>
              <a:buClr>
                <a:schemeClr val="accent1"/>
              </a:buClr>
              <a:buSzPts val="1615"/>
              <a:buFont typeface="Noto Sans Symbols"/>
              <a:buChar char="⚫"/>
            </a:pPr>
            <a:r>
              <a:rPr lang="en-IN" sz="1900" b="0" i="0" u="none" strike="noStrike" cap="none">
                <a:solidFill>
                  <a:schemeClr val="dk1"/>
                </a:solidFill>
                <a:latin typeface="Constantia"/>
                <a:ea typeface="Constantia"/>
                <a:cs typeface="Constantia"/>
                <a:sym typeface="Constantia"/>
              </a:rPr>
              <a:t>It copies the contents of AH to lower byte of flag register.</a:t>
            </a:r>
            <a:endParaRPr sz="2100" b="0" i="0" u="none" strike="noStrike" cap="none">
              <a:solidFill>
                <a:schemeClr val="dk1"/>
              </a:solidFill>
              <a:latin typeface="Constantia"/>
              <a:ea typeface="Constantia"/>
              <a:cs typeface="Constantia"/>
              <a:sym typeface="Constantia"/>
            </a:endParaRPr>
          </a:p>
          <a:p>
            <a:pPr marL="273050" marR="0" lvl="0" indent="-273050" algn="l" rtl="0">
              <a:lnSpc>
                <a:spcPct val="100000"/>
              </a:lnSpc>
              <a:spcBef>
                <a:spcPts val="1620"/>
              </a:spcBef>
              <a:spcAft>
                <a:spcPts val="0"/>
              </a:spcAft>
              <a:buClr>
                <a:srgbClr val="E7BC29"/>
              </a:buClr>
              <a:buSzPts val="1995"/>
              <a:buFont typeface="Noto Sans Symbols"/>
              <a:buChar char="⚫"/>
            </a:pPr>
            <a:r>
              <a:rPr lang="en-IN" sz="2100" b="1" i="0" u="none" strike="noStrike" cap="none">
                <a:solidFill>
                  <a:schemeClr val="dk1"/>
                </a:solidFill>
                <a:latin typeface="Constantia"/>
                <a:ea typeface="Constantia"/>
                <a:cs typeface="Constantia"/>
                <a:sym typeface="Constantia"/>
              </a:rPr>
              <a:t>PUSHF:</a:t>
            </a:r>
            <a:endParaRPr/>
          </a:p>
          <a:p>
            <a:pPr marL="639762" marR="0" lvl="1" indent="-246062" algn="l" rtl="0">
              <a:lnSpc>
                <a:spcPct val="100000"/>
              </a:lnSpc>
              <a:spcBef>
                <a:spcPts val="1580"/>
              </a:spcBef>
              <a:spcAft>
                <a:spcPts val="0"/>
              </a:spcAft>
              <a:buClr>
                <a:schemeClr val="accent1"/>
              </a:buClr>
              <a:buSzPts val="1615"/>
              <a:buFont typeface="Noto Sans Symbols"/>
              <a:buChar char="⚫"/>
            </a:pPr>
            <a:r>
              <a:rPr lang="en-IN" sz="1900" b="0" i="0" u="none" strike="noStrike" cap="none">
                <a:solidFill>
                  <a:schemeClr val="dk1"/>
                </a:solidFill>
                <a:latin typeface="Constantia"/>
                <a:ea typeface="Constantia"/>
                <a:cs typeface="Constantia"/>
                <a:sym typeface="Constantia"/>
              </a:rPr>
              <a:t>Pushes flag register to top of stack.</a:t>
            </a:r>
            <a:endParaRPr sz="2100" b="0" i="0" u="none" strike="noStrike" cap="none">
              <a:solidFill>
                <a:schemeClr val="dk1"/>
              </a:solidFill>
              <a:latin typeface="Constantia"/>
              <a:ea typeface="Constantia"/>
              <a:cs typeface="Constantia"/>
              <a:sym typeface="Constantia"/>
            </a:endParaRPr>
          </a:p>
          <a:p>
            <a:pPr marL="273050" marR="0" lvl="0" indent="-273050" algn="l" rtl="0">
              <a:lnSpc>
                <a:spcPct val="100000"/>
              </a:lnSpc>
              <a:spcBef>
                <a:spcPts val="1620"/>
              </a:spcBef>
              <a:spcAft>
                <a:spcPts val="0"/>
              </a:spcAft>
              <a:buClr>
                <a:srgbClr val="E7BC29"/>
              </a:buClr>
              <a:buSzPts val="1995"/>
              <a:buFont typeface="Noto Sans Symbols"/>
              <a:buChar char="⚫"/>
            </a:pPr>
            <a:r>
              <a:rPr lang="en-IN" sz="2100" b="1" i="0" u="none" strike="noStrike" cap="none">
                <a:solidFill>
                  <a:schemeClr val="dk1"/>
                </a:solidFill>
                <a:latin typeface="Constantia"/>
                <a:ea typeface="Constantia"/>
                <a:cs typeface="Constantia"/>
                <a:sym typeface="Constantia"/>
              </a:rPr>
              <a:t>POPF:</a:t>
            </a:r>
            <a:endParaRPr/>
          </a:p>
          <a:p>
            <a:pPr marL="639762" marR="0" lvl="1" indent="-246062" algn="l" rtl="0">
              <a:lnSpc>
                <a:spcPct val="100000"/>
              </a:lnSpc>
              <a:spcBef>
                <a:spcPts val="1580"/>
              </a:spcBef>
              <a:spcAft>
                <a:spcPts val="0"/>
              </a:spcAft>
              <a:buClr>
                <a:schemeClr val="accent1"/>
              </a:buClr>
              <a:buSzPts val="1615"/>
              <a:buFont typeface="Noto Sans Symbols"/>
              <a:buChar char="⚫"/>
            </a:pPr>
            <a:r>
              <a:rPr lang="en-IN" sz="1900" b="0" i="0" u="none" strike="noStrike" cap="none">
                <a:solidFill>
                  <a:schemeClr val="dk1"/>
                </a:solidFill>
                <a:latin typeface="Constantia"/>
                <a:ea typeface="Constantia"/>
                <a:cs typeface="Constantia"/>
                <a:sym typeface="Constantia"/>
              </a:rPr>
              <a:t>Pops the stack top to flag register.</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9">
                                            <p:txEl>
                                              <p:pRg st="0" end="0"/>
                                            </p:txEl>
                                          </p:spTgt>
                                        </p:tgtEl>
                                        <p:attrNameLst>
                                          <p:attrName>style.visibility</p:attrName>
                                        </p:attrNameLst>
                                      </p:cBhvr>
                                      <p:to>
                                        <p:strVal val="visible"/>
                                      </p:to>
                                    </p:set>
                                    <p:animEffect transition="in" filter="fade">
                                      <p:cBhvr>
                                        <p:cTn id="7" dur="2000"/>
                                        <p:tgtEl>
                                          <p:spTgt spid="21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19">
                                            <p:txEl>
                                              <p:pRg st="1" end="1"/>
                                            </p:txEl>
                                          </p:spTgt>
                                        </p:tgtEl>
                                        <p:attrNameLst>
                                          <p:attrName>style.visibility</p:attrName>
                                        </p:attrNameLst>
                                      </p:cBhvr>
                                      <p:to>
                                        <p:strVal val="visible"/>
                                      </p:to>
                                    </p:set>
                                    <p:animEffect transition="in" filter="fade">
                                      <p:cBhvr>
                                        <p:cTn id="12" dur="2000"/>
                                        <p:tgtEl>
                                          <p:spTgt spid="21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19">
                                            <p:txEl>
                                              <p:pRg st="2" end="2"/>
                                            </p:txEl>
                                          </p:spTgt>
                                        </p:tgtEl>
                                        <p:attrNameLst>
                                          <p:attrName>style.visibility</p:attrName>
                                        </p:attrNameLst>
                                      </p:cBhvr>
                                      <p:to>
                                        <p:strVal val="visible"/>
                                      </p:to>
                                    </p:set>
                                    <p:animEffect transition="in" filter="fade">
                                      <p:cBhvr>
                                        <p:cTn id="17" dur="2000"/>
                                        <p:tgtEl>
                                          <p:spTgt spid="21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19">
                                            <p:txEl>
                                              <p:pRg st="3" end="3"/>
                                            </p:txEl>
                                          </p:spTgt>
                                        </p:tgtEl>
                                        <p:attrNameLst>
                                          <p:attrName>style.visibility</p:attrName>
                                        </p:attrNameLst>
                                      </p:cBhvr>
                                      <p:to>
                                        <p:strVal val="visible"/>
                                      </p:to>
                                    </p:set>
                                    <p:animEffect transition="in" filter="fade">
                                      <p:cBhvr>
                                        <p:cTn id="22" dur="2000"/>
                                        <p:tgtEl>
                                          <p:spTgt spid="21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19">
                                            <p:txEl>
                                              <p:pRg st="4" end="4"/>
                                            </p:txEl>
                                          </p:spTgt>
                                        </p:tgtEl>
                                        <p:attrNameLst>
                                          <p:attrName>style.visibility</p:attrName>
                                        </p:attrNameLst>
                                      </p:cBhvr>
                                      <p:to>
                                        <p:strVal val="visible"/>
                                      </p:to>
                                    </p:set>
                                    <p:animEffect transition="in" filter="fade">
                                      <p:cBhvr>
                                        <p:cTn id="27" dur="2000"/>
                                        <p:tgtEl>
                                          <p:spTgt spid="219">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19">
                                            <p:txEl>
                                              <p:pRg st="5" end="5"/>
                                            </p:txEl>
                                          </p:spTgt>
                                        </p:tgtEl>
                                        <p:attrNameLst>
                                          <p:attrName>style.visibility</p:attrName>
                                        </p:attrNameLst>
                                      </p:cBhvr>
                                      <p:to>
                                        <p:strVal val="visible"/>
                                      </p:to>
                                    </p:set>
                                    <p:animEffect transition="in" filter="fade">
                                      <p:cBhvr>
                                        <p:cTn id="32" dur="2000"/>
                                        <p:tgtEl>
                                          <p:spTgt spid="219">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19">
                                            <p:txEl>
                                              <p:pRg st="6" end="6"/>
                                            </p:txEl>
                                          </p:spTgt>
                                        </p:tgtEl>
                                        <p:attrNameLst>
                                          <p:attrName>style.visibility</p:attrName>
                                        </p:attrNameLst>
                                      </p:cBhvr>
                                      <p:to>
                                        <p:strVal val="visible"/>
                                      </p:to>
                                    </p:set>
                                    <p:animEffect transition="in" filter="fade">
                                      <p:cBhvr>
                                        <p:cTn id="37" dur="2000"/>
                                        <p:tgtEl>
                                          <p:spTgt spid="219">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19">
                                            <p:txEl>
                                              <p:pRg st="7" end="7"/>
                                            </p:txEl>
                                          </p:spTgt>
                                        </p:tgtEl>
                                        <p:attrNameLst>
                                          <p:attrName>style.visibility</p:attrName>
                                        </p:attrNameLst>
                                      </p:cBhvr>
                                      <p:to>
                                        <p:strVal val="visible"/>
                                      </p:to>
                                    </p:set>
                                    <p:animEffect transition="in" filter="fade">
                                      <p:cBhvr>
                                        <p:cTn id="42" dur="2000"/>
                                        <p:tgtEl>
                                          <p:spTgt spid="219">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pic>
        <p:nvPicPr>
          <p:cNvPr id="224" name="Google Shape;224;p16"/>
          <p:cNvPicPr preferRelativeResize="0"/>
          <p:nvPr/>
        </p:nvPicPr>
        <p:blipFill rotWithShape="1">
          <a:blip r:embed="rId3">
            <a:alphaModFix/>
          </a:blip>
          <a:srcRect b="8472"/>
          <a:stretch/>
        </p:blipFill>
        <p:spPr>
          <a:xfrm>
            <a:off x="0" y="9525"/>
            <a:ext cx="9144000" cy="68484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17"/>
          <p:cNvSpPr txBox="1">
            <a:spLocks noGrp="1"/>
          </p:cNvSpPr>
          <p:nvPr>
            <p:ph type="title" idx="4294967295"/>
          </p:nvPr>
        </p:nvSpPr>
        <p:spPr>
          <a:xfrm>
            <a:off x="457200" y="704850"/>
            <a:ext cx="8229600" cy="866775"/>
          </a:xfrm>
          <a:prstGeom prst="rect">
            <a:avLst/>
          </a:prstGeom>
          <a:noFill/>
          <a:ln>
            <a:noFill/>
          </a:ln>
        </p:spPr>
        <p:txBody>
          <a:bodyPr spcFirstLastPara="1" wrap="square" lIns="0" tIns="45700" rIns="0" bIns="0" anchor="b" anchorCtr="0">
            <a:noAutofit/>
          </a:bodyPr>
          <a:lstStyle/>
          <a:p>
            <a:pPr marL="0" marR="0" lvl="0" indent="0" algn="ctr" rtl="0">
              <a:lnSpc>
                <a:spcPct val="100000"/>
              </a:lnSpc>
              <a:spcBef>
                <a:spcPts val="0"/>
              </a:spcBef>
              <a:spcAft>
                <a:spcPts val="0"/>
              </a:spcAft>
              <a:buClr>
                <a:schemeClr val="dk2"/>
              </a:buClr>
              <a:buSzPts val="5000"/>
              <a:buFont typeface="Calibri"/>
              <a:buNone/>
            </a:pPr>
            <a:r>
              <a:rPr lang="en-IN" sz="5000" b="1" i="0" u="none" strike="noStrike" cap="none">
                <a:solidFill>
                  <a:schemeClr val="dk2"/>
                </a:solidFill>
                <a:latin typeface="Calibri"/>
                <a:ea typeface="Calibri"/>
                <a:cs typeface="Calibri"/>
                <a:sym typeface="Calibri"/>
              </a:rPr>
              <a:t>XLAT</a:t>
            </a:r>
            <a:endParaRPr sz="5000" b="1" i="0" u="none" strike="noStrike" cap="none">
              <a:solidFill>
                <a:schemeClr val="dk2"/>
              </a:solidFill>
              <a:latin typeface="Calibri"/>
              <a:ea typeface="Calibri"/>
              <a:cs typeface="Calibri"/>
              <a:sym typeface="Calibri"/>
            </a:endParaRPr>
          </a:p>
        </p:txBody>
      </p:sp>
      <p:sp>
        <p:nvSpPr>
          <p:cNvPr id="230" name="Google Shape;230;p17"/>
          <p:cNvSpPr txBox="1">
            <a:spLocks noGrp="1"/>
          </p:cNvSpPr>
          <p:nvPr>
            <p:ph type="body" idx="4294967295"/>
          </p:nvPr>
        </p:nvSpPr>
        <p:spPr>
          <a:xfrm>
            <a:off x="457200" y="1714500"/>
            <a:ext cx="8229600" cy="2500318"/>
          </a:xfrm>
          <a:prstGeom prst="rect">
            <a:avLst/>
          </a:prstGeom>
          <a:noFill/>
          <a:ln>
            <a:noFill/>
          </a:ln>
        </p:spPr>
        <p:txBody>
          <a:bodyPr spcFirstLastPara="1" wrap="square" lIns="91425" tIns="45700" rIns="91425" bIns="45700" anchor="t" anchorCtr="0">
            <a:noAutofit/>
          </a:bodyPr>
          <a:lstStyle/>
          <a:p>
            <a:pPr marL="273050" marR="0" lvl="0" indent="-273050" algn="l" rtl="0">
              <a:lnSpc>
                <a:spcPct val="100000"/>
              </a:lnSpc>
              <a:spcBef>
                <a:spcPts val="0"/>
              </a:spcBef>
              <a:spcAft>
                <a:spcPts val="0"/>
              </a:spcAft>
              <a:buClr>
                <a:srgbClr val="E7BC29"/>
              </a:buClr>
              <a:buSzPts val="3040"/>
              <a:buFont typeface="Noto Sans Symbols"/>
              <a:buChar char="⚫"/>
            </a:pPr>
            <a:r>
              <a:rPr lang="en-IN" sz="3200" b="1" i="0" u="none" strike="noStrike" cap="none">
                <a:solidFill>
                  <a:schemeClr val="dk1"/>
                </a:solidFill>
                <a:latin typeface="Constantia"/>
                <a:ea typeface="Constantia"/>
                <a:cs typeface="Constantia"/>
                <a:sym typeface="Constantia"/>
              </a:rPr>
              <a:t>Moves into AL, Content of mem. Loc. In DS.</a:t>
            </a:r>
            <a:endParaRPr/>
          </a:p>
          <a:p>
            <a:pPr marL="273050" marR="0" lvl="0" indent="-273050" algn="l" rtl="0">
              <a:lnSpc>
                <a:spcPct val="100000"/>
              </a:lnSpc>
              <a:spcBef>
                <a:spcPts val="1840"/>
              </a:spcBef>
              <a:spcAft>
                <a:spcPts val="0"/>
              </a:spcAft>
              <a:buClr>
                <a:srgbClr val="E7BC29"/>
              </a:buClr>
              <a:buSzPts val="3040"/>
              <a:buFont typeface="Noto Sans Symbols"/>
              <a:buChar char="⚫"/>
            </a:pPr>
            <a:r>
              <a:rPr lang="en-IN" sz="3200" b="1" i="0" u="none" strike="noStrike" cap="none">
                <a:solidFill>
                  <a:schemeClr val="dk1"/>
                </a:solidFill>
                <a:latin typeface="Constantia"/>
                <a:ea typeface="Constantia"/>
                <a:cs typeface="Constantia"/>
                <a:sym typeface="Constantia"/>
              </a:rPr>
              <a:t> whose EA is formed by sum of BX and AL.</a:t>
            </a:r>
            <a:endParaRPr/>
          </a:p>
        </p:txBody>
      </p:sp>
      <p:pic>
        <p:nvPicPr>
          <p:cNvPr id="231" name="Google Shape;231;p17"/>
          <p:cNvPicPr preferRelativeResize="0"/>
          <p:nvPr/>
        </p:nvPicPr>
        <p:blipFill rotWithShape="1">
          <a:blip r:embed="rId3">
            <a:alphaModFix/>
          </a:blip>
          <a:srcRect/>
          <a:stretch/>
        </p:blipFill>
        <p:spPr>
          <a:xfrm>
            <a:off x="823917" y="4214818"/>
            <a:ext cx="7105669" cy="533400"/>
          </a:xfrm>
          <a:prstGeom prst="rect">
            <a:avLst/>
          </a:prstGeom>
          <a:noFill/>
          <a:ln>
            <a:noFill/>
          </a:ln>
        </p:spPr>
      </p:pic>
      <p:pic>
        <p:nvPicPr>
          <p:cNvPr id="232" name="Google Shape;232;p17"/>
          <p:cNvPicPr preferRelativeResize="0"/>
          <p:nvPr/>
        </p:nvPicPr>
        <p:blipFill rotWithShape="1">
          <a:blip r:embed="rId4">
            <a:alphaModFix/>
          </a:blip>
          <a:srcRect/>
          <a:stretch/>
        </p:blipFill>
        <p:spPr>
          <a:xfrm>
            <a:off x="1857356" y="5157807"/>
            <a:ext cx="4500594" cy="10572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pic>
        <p:nvPicPr>
          <p:cNvPr id="237" name="Google Shape;237;p18" descr="A thread to say Thank you! - Unreal Engine Forums"/>
          <p:cNvPicPr preferRelativeResize="0"/>
          <p:nvPr/>
        </p:nvPicPr>
        <p:blipFill rotWithShape="1">
          <a:blip r:embed="rId3">
            <a:alphaModFix/>
          </a:blip>
          <a:srcRect/>
          <a:stretch/>
        </p:blipFill>
        <p:spPr>
          <a:xfrm>
            <a:off x="2143108" y="857232"/>
            <a:ext cx="4876800" cy="48768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19"/>
          <p:cNvSpPr txBox="1">
            <a:spLocks noGrp="1"/>
          </p:cNvSpPr>
          <p:nvPr>
            <p:ph type="ctrTitle" idx="4294967295"/>
          </p:nvPr>
        </p:nvSpPr>
        <p:spPr>
          <a:xfrm>
            <a:off x="533400" y="1371600"/>
            <a:ext cx="7851648" cy="1828800"/>
          </a:xfrm>
          <a:prstGeom prst="rect">
            <a:avLst/>
          </a:prstGeom>
          <a:noFill/>
          <a:ln>
            <a:noFill/>
          </a:ln>
        </p:spPr>
        <p:txBody>
          <a:bodyPr spcFirstLastPara="1" wrap="square" lIns="0" tIns="0" rIns="18275" bIns="0" anchor="b" anchorCtr="0">
            <a:normAutofit/>
          </a:bodyPr>
          <a:lstStyle/>
          <a:p>
            <a:pPr marL="0" marR="0" lvl="0" indent="0" algn="r" rtl="0">
              <a:lnSpc>
                <a:spcPct val="100000"/>
              </a:lnSpc>
              <a:spcBef>
                <a:spcPts val="0"/>
              </a:spcBef>
              <a:spcAft>
                <a:spcPts val="0"/>
              </a:spcAft>
              <a:buClr>
                <a:srgbClr val="F7CA52"/>
              </a:buClr>
              <a:buSzPts val="5600"/>
              <a:buFont typeface="Calibri"/>
              <a:buNone/>
            </a:pPr>
            <a:r>
              <a:rPr lang="en-IN" sz="5600" b="1" i="0" u="none" strike="noStrike" cap="none">
                <a:solidFill>
                  <a:srgbClr val="F7CA52"/>
                </a:solidFill>
                <a:latin typeface="Calibri"/>
                <a:ea typeface="Calibri"/>
                <a:cs typeface="Calibri"/>
                <a:sym typeface="Calibri"/>
              </a:rPr>
              <a:t>Instruction Set of 8086</a:t>
            </a:r>
            <a:endParaRPr sz="5600" b="1" i="0" u="none" strike="noStrike" cap="none">
              <a:solidFill>
                <a:srgbClr val="F7CA52"/>
              </a:solidFill>
              <a:latin typeface="Calibri"/>
              <a:ea typeface="Calibri"/>
              <a:cs typeface="Calibri"/>
              <a:sym typeface="Calibri"/>
            </a:endParaRPr>
          </a:p>
        </p:txBody>
      </p:sp>
      <p:sp>
        <p:nvSpPr>
          <p:cNvPr id="243" name="Google Shape;243;p19"/>
          <p:cNvSpPr txBox="1">
            <a:spLocks noGrp="1"/>
          </p:cNvSpPr>
          <p:nvPr>
            <p:ph type="subTitle" idx="4294967295"/>
          </p:nvPr>
        </p:nvSpPr>
        <p:spPr>
          <a:xfrm>
            <a:off x="5429256" y="4033838"/>
            <a:ext cx="3214710" cy="1752600"/>
          </a:xfrm>
          <a:prstGeom prst="rect">
            <a:avLst/>
          </a:prstGeom>
          <a:noFill/>
          <a:ln>
            <a:noFill/>
          </a:ln>
        </p:spPr>
        <p:txBody>
          <a:bodyPr spcFirstLastPara="1" wrap="square" lIns="0" tIns="45700" rIns="18275" bIns="45700" anchor="t" anchorCtr="0">
            <a:noAutofit/>
          </a:bodyPr>
          <a:lstStyle/>
          <a:p>
            <a:pPr marL="0" marR="0" lvl="0" indent="0" algn="ctr" rtl="0">
              <a:lnSpc>
                <a:spcPct val="100000"/>
              </a:lnSpc>
              <a:spcBef>
                <a:spcPts val="0"/>
              </a:spcBef>
              <a:spcAft>
                <a:spcPts val="0"/>
              </a:spcAft>
              <a:buClr>
                <a:srgbClr val="E7BC29"/>
              </a:buClr>
              <a:buSzPts val="1900"/>
              <a:buFont typeface="Noto Sans Symbols"/>
              <a:buNone/>
            </a:pPr>
            <a:r>
              <a:rPr lang="en-IN" sz="2000" b="1" i="0" u="none" strike="noStrike" cap="none">
                <a:solidFill>
                  <a:schemeClr val="accent2"/>
                </a:solidFill>
                <a:latin typeface="Bell MT"/>
                <a:ea typeface="Bell MT"/>
                <a:cs typeface="Bell MT"/>
                <a:sym typeface="Bell MT"/>
              </a:rPr>
              <a:t>Dr. Manju Khurana</a:t>
            </a:r>
            <a:endParaRPr/>
          </a:p>
          <a:p>
            <a:pPr marL="0" marR="0" lvl="0" indent="0" algn="ctr" rtl="0">
              <a:lnSpc>
                <a:spcPct val="100000"/>
              </a:lnSpc>
              <a:spcBef>
                <a:spcPts val="400"/>
              </a:spcBef>
              <a:spcAft>
                <a:spcPts val="0"/>
              </a:spcAft>
              <a:buClr>
                <a:srgbClr val="E7BC29"/>
              </a:buClr>
              <a:buSzPts val="1900"/>
              <a:buFont typeface="Noto Sans Symbols"/>
              <a:buNone/>
            </a:pPr>
            <a:r>
              <a:rPr lang="en-IN" sz="2000" b="1" i="0" u="none" strike="noStrike" cap="none">
                <a:solidFill>
                  <a:schemeClr val="accent2"/>
                </a:solidFill>
                <a:latin typeface="Bell MT"/>
                <a:ea typeface="Bell MT"/>
                <a:cs typeface="Bell MT"/>
                <a:sym typeface="Bell MT"/>
              </a:rPr>
              <a:t>Assistant Professor, CSED</a:t>
            </a:r>
            <a:endParaRPr/>
          </a:p>
          <a:p>
            <a:pPr marL="0" marR="0" lvl="0" indent="0" algn="ctr" rtl="0">
              <a:lnSpc>
                <a:spcPct val="100000"/>
              </a:lnSpc>
              <a:spcBef>
                <a:spcPts val="400"/>
              </a:spcBef>
              <a:spcAft>
                <a:spcPts val="0"/>
              </a:spcAft>
              <a:buClr>
                <a:srgbClr val="E7BC29"/>
              </a:buClr>
              <a:buSzPts val="1900"/>
              <a:buFont typeface="Noto Sans Symbols"/>
              <a:buNone/>
            </a:pPr>
            <a:r>
              <a:rPr lang="en-IN" sz="2000" b="1" i="0" u="none" strike="noStrike" cap="none">
                <a:solidFill>
                  <a:schemeClr val="accent2"/>
                </a:solidFill>
                <a:latin typeface="Bell MT"/>
                <a:ea typeface="Bell MT"/>
                <a:cs typeface="Bell MT"/>
                <a:sym typeface="Bell MT"/>
              </a:rPr>
              <a:t>TIET, Patiala</a:t>
            </a:r>
            <a:endParaRPr/>
          </a:p>
          <a:p>
            <a:pPr marL="0" marR="0" lvl="0" indent="0" algn="ctr" rtl="0">
              <a:lnSpc>
                <a:spcPct val="100000"/>
              </a:lnSpc>
              <a:spcBef>
                <a:spcPts val="400"/>
              </a:spcBef>
              <a:spcAft>
                <a:spcPts val="0"/>
              </a:spcAft>
              <a:buClr>
                <a:srgbClr val="E7BC29"/>
              </a:buClr>
              <a:buSzPts val="1900"/>
              <a:buFont typeface="Noto Sans Symbols"/>
              <a:buNone/>
            </a:pPr>
            <a:r>
              <a:rPr lang="en-IN" sz="2000" b="1" i="0" u="none" strike="noStrike" cap="none">
                <a:solidFill>
                  <a:schemeClr val="accent2"/>
                </a:solidFill>
                <a:latin typeface="Bell MT"/>
                <a:ea typeface="Bell MT"/>
                <a:cs typeface="Bell MT"/>
                <a:sym typeface="Bell MT"/>
              </a:rPr>
              <a:t>manju.khurana@thapar.edu</a:t>
            </a:r>
            <a:endParaRPr sz="2000" b="1" i="0" u="none" strike="noStrike" cap="none">
              <a:solidFill>
                <a:schemeClr val="accent2"/>
              </a:solidFill>
              <a:latin typeface="Bell MT"/>
              <a:ea typeface="Bell MT"/>
              <a:cs typeface="Bell MT"/>
              <a:sym typeface="Bell MT"/>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2"/>
          <p:cNvSpPr txBox="1">
            <a:spLocks noGrp="1"/>
          </p:cNvSpPr>
          <p:nvPr>
            <p:ph type="title" idx="4294967295"/>
          </p:nvPr>
        </p:nvSpPr>
        <p:spPr>
          <a:xfrm>
            <a:off x="457200" y="704850"/>
            <a:ext cx="8229600" cy="866775"/>
          </a:xfrm>
          <a:prstGeom prst="rect">
            <a:avLst/>
          </a:prstGeom>
          <a:noFill/>
          <a:ln>
            <a:noFill/>
          </a:ln>
        </p:spPr>
        <p:txBody>
          <a:bodyPr spcFirstLastPara="1" wrap="square" lIns="0" tIns="45700" rIns="0" bIns="0" anchor="b" anchorCtr="0">
            <a:noAutofit/>
          </a:bodyPr>
          <a:lstStyle/>
          <a:p>
            <a:pPr marL="0" marR="0" lvl="0" indent="0" algn="ctr" rtl="0">
              <a:lnSpc>
                <a:spcPct val="100000"/>
              </a:lnSpc>
              <a:spcBef>
                <a:spcPts val="0"/>
              </a:spcBef>
              <a:spcAft>
                <a:spcPts val="0"/>
              </a:spcAft>
              <a:buClr>
                <a:schemeClr val="dk2"/>
              </a:buClr>
              <a:buSzPts val="5000"/>
              <a:buFont typeface="Calibri"/>
              <a:buNone/>
            </a:pPr>
            <a:r>
              <a:rPr lang="en-IN" sz="5000" b="1" i="0" u="none" strike="noStrike" cap="none">
                <a:solidFill>
                  <a:schemeClr val="dk2"/>
                </a:solidFill>
                <a:latin typeface="Calibri"/>
                <a:ea typeface="Calibri"/>
                <a:cs typeface="Calibri"/>
                <a:sym typeface="Calibri"/>
              </a:rPr>
              <a:t>Instruction Set of 8086</a:t>
            </a:r>
            <a:endParaRPr sz="5000" b="1" i="0" u="none" strike="noStrike" cap="none">
              <a:solidFill>
                <a:schemeClr val="dk2"/>
              </a:solidFill>
              <a:latin typeface="Calibri"/>
              <a:ea typeface="Calibri"/>
              <a:cs typeface="Calibri"/>
              <a:sym typeface="Calibri"/>
            </a:endParaRPr>
          </a:p>
        </p:txBody>
      </p:sp>
      <p:sp>
        <p:nvSpPr>
          <p:cNvPr id="133" name="Google Shape;133;p2"/>
          <p:cNvSpPr txBox="1">
            <a:spLocks noGrp="1"/>
          </p:cNvSpPr>
          <p:nvPr>
            <p:ph type="body" idx="4294967295"/>
          </p:nvPr>
        </p:nvSpPr>
        <p:spPr>
          <a:xfrm>
            <a:off x="457200" y="1714500"/>
            <a:ext cx="8229600" cy="4610100"/>
          </a:xfrm>
          <a:prstGeom prst="rect">
            <a:avLst/>
          </a:prstGeom>
          <a:noFill/>
          <a:ln>
            <a:noFill/>
          </a:ln>
        </p:spPr>
        <p:txBody>
          <a:bodyPr spcFirstLastPara="1" wrap="square" lIns="91425" tIns="45700" rIns="91425" bIns="45700" anchor="t" anchorCtr="0">
            <a:noAutofit/>
          </a:bodyPr>
          <a:lstStyle/>
          <a:p>
            <a:pPr marL="273050" marR="0" lvl="0" indent="-273050" algn="just" rtl="0">
              <a:lnSpc>
                <a:spcPct val="100000"/>
              </a:lnSpc>
              <a:spcBef>
                <a:spcPts val="0"/>
              </a:spcBef>
              <a:spcAft>
                <a:spcPts val="0"/>
              </a:spcAft>
              <a:buClr>
                <a:srgbClr val="E7BC29"/>
              </a:buClr>
              <a:buSzPts val="3040"/>
              <a:buFont typeface="Noto Sans Symbols"/>
              <a:buChar char="⚫"/>
            </a:pPr>
            <a:r>
              <a:rPr lang="en-IN" sz="3200" b="0" i="0" u="none" strike="noStrike" cap="none">
                <a:solidFill>
                  <a:schemeClr val="dk1"/>
                </a:solidFill>
                <a:latin typeface="Constantia"/>
                <a:ea typeface="Constantia"/>
                <a:cs typeface="Constantia"/>
                <a:sym typeface="Constantia"/>
              </a:rPr>
              <a:t>An instruction is a binary pattern designed inside a microprocessor to perform a specific function.</a:t>
            </a:r>
            <a:endParaRPr/>
          </a:p>
          <a:p>
            <a:pPr marL="273050" marR="0" lvl="0" indent="-273050" algn="just" rtl="0">
              <a:lnSpc>
                <a:spcPct val="100000"/>
              </a:lnSpc>
              <a:spcBef>
                <a:spcPts val="1840"/>
              </a:spcBef>
              <a:spcAft>
                <a:spcPts val="0"/>
              </a:spcAft>
              <a:buClr>
                <a:srgbClr val="E7BC29"/>
              </a:buClr>
              <a:buSzPts val="3040"/>
              <a:buFont typeface="Noto Sans Symbols"/>
              <a:buChar char="⚫"/>
            </a:pPr>
            <a:r>
              <a:rPr lang="en-IN" sz="3200" b="0" i="0" u="none" strike="noStrike" cap="none">
                <a:solidFill>
                  <a:schemeClr val="dk1"/>
                </a:solidFill>
                <a:latin typeface="Constantia"/>
                <a:ea typeface="Constantia"/>
                <a:cs typeface="Constantia"/>
                <a:sym typeface="Constantia"/>
              </a:rPr>
              <a:t>The entire group of instructions that a microprocessor supports is called </a:t>
            </a:r>
            <a:r>
              <a:rPr lang="en-IN" sz="3200" b="1" i="0" u="none" strike="noStrike" cap="none">
                <a:solidFill>
                  <a:schemeClr val="dk1"/>
                </a:solidFill>
                <a:latin typeface="Constantia"/>
                <a:ea typeface="Constantia"/>
                <a:cs typeface="Constantia"/>
                <a:sym typeface="Constantia"/>
              </a:rPr>
              <a:t>Instruction Set</a:t>
            </a:r>
            <a:r>
              <a:rPr lang="en-IN" sz="3200" b="0" i="0" u="none" strike="noStrike" cap="none">
                <a:solidFill>
                  <a:schemeClr val="dk1"/>
                </a:solidFill>
                <a:latin typeface="Constantia"/>
                <a:ea typeface="Constantia"/>
                <a:cs typeface="Constantia"/>
                <a:sym typeface="Constantia"/>
              </a:rPr>
              <a:t>.</a:t>
            </a:r>
            <a:endParaRPr/>
          </a:p>
          <a:p>
            <a:pPr marL="273050" marR="0" lvl="0" indent="-273050" algn="just" rtl="0">
              <a:lnSpc>
                <a:spcPct val="100000"/>
              </a:lnSpc>
              <a:spcBef>
                <a:spcPts val="1840"/>
              </a:spcBef>
              <a:spcAft>
                <a:spcPts val="0"/>
              </a:spcAft>
              <a:buClr>
                <a:srgbClr val="E7BC29"/>
              </a:buClr>
              <a:buSzPts val="3040"/>
              <a:buFont typeface="Noto Sans Symbols"/>
              <a:buChar char="⚫"/>
            </a:pPr>
            <a:r>
              <a:rPr lang="en-IN" sz="3200" b="0" i="0" u="none" strike="noStrike" cap="none">
                <a:solidFill>
                  <a:schemeClr val="dk1"/>
                </a:solidFill>
                <a:latin typeface="Constantia"/>
                <a:ea typeface="Constantia"/>
                <a:cs typeface="Constantia"/>
                <a:sym typeface="Constantia"/>
              </a:rPr>
              <a:t>8086 has more than </a:t>
            </a:r>
            <a:r>
              <a:rPr lang="en-IN" sz="3200" b="1" i="0" u="none" strike="noStrike" cap="none">
                <a:solidFill>
                  <a:schemeClr val="dk1"/>
                </a:solidFill>
                <a:latin typeface="Constantia"/>
                <a:ea typeface="Constantia"/>
                <a:cs typeface="Constantia"/>
                <a:sym typeface="Constantia"/>
              </a:rPr>
              <a:t>20,000</a:t>
            </a:r>
            <a:r>
              <a:rPr lang="en-IN" sz="3200" b="0" i="0" u="none" strike="noStrike" cap="none">
                <a:solidFill>
                  <a:schemeClr val="dk1"/>
                </a:solidFill>
                <a:latin typeface="Constantia"/>
                <a:ea typeface="Constantia"/>
                <a:cs typeface="Constantia"/>
                <a:sym typeface="Constantia"/>
              </a:rPr>
              <a:t> instructions.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20"/>
          <p:cNvSpPr txBox="1">
            <a:spLocks noGrp="1"/>
          </p:cNvSpPr>
          <p:nvPr>
            <p:ph type="title" idx="4294967295"/>
          </p:nvPr>
        </p:nvSpPr>
        <p:spPr>
          <a:xfrm>
            <a:off x="457200" y="704850"/>
            <a:ext cx="8229600" cy="866775"/>
          </a:xfrm>
          <a:prstGeom prst="rect">
            <a:avLst/>
          </a:prstGeom>
          <a:noFill/>
          <a:ln>
            <a:noFill/>
          </a:ln>
        </p:spPr>
        <p:txBody>
          <a:bodyPr spcFirstLastPara="1" wrap="square" lIns="0" tIns="45700" rIns="0" bIns="0" anchor="b" anchorCtr="0">
            <a:noAutofit/>
          </a:bodyPr>
          <a:lstStyle/>
          <a:p>
            <a:pPr marL="0" marR="0" lvl="0" indent="0" algn="ctr" rtl="0">
              <a:lnSpc>
                <a:spcPct val="100000"/>
              </a:lnSpc>
              <a:spcBef>
                <a:spcPts val="0"/>
              </a:spcBef>
              <a:spcAft>
                <a:spcPts val="0"/>
              </a:spcAft>
              <a:buClr>
                <a:schemeClr val="dk2"/>
              </a:buClr>
              <a:buSzPts val="5000"/>
              <a:buFont typeface="Calibri"/>
              <a:buNone/>
            </a:pPr>
            <a:r>
              <a:rPr lang="en-IN" sz="5000" b="1" i="0" u="none" strike="noStrike" cap="none">
                <a:solidFill>
                  <a:schemeClr val="dk2"/>
                </a:solidFill>
                <a:latin typeface="Calibri"/>
                <a:ea typeface="Calibri"/>
                <a:cs typeface="Calibri"/>
                <a:sym typeface="Calibri"/>
              </a:rPr>
              <a:t>Arithmetic Instructions</a:t>
            </a:r>
            <a:endParaRPr sz="5000" b="1" i="0" u="none" strike="noStrike" cap="none">
              <a:solidFill>
                <a:schemeClr val="dk2"/>
              </a:solidFill>
              <a:latin typeface="Calibri"/>
              <a:ea typeface="Calibri"/>
              <a:cs typeface="Calibri"/>
              <a:sym typeface="Calibri"/>
            </a:endParaRPr>
          </a:p>
        </p:txBody>
      </p:sp>
      <p:sp>
        <p:nvSpPr>
          <p:cNvPr id="249" name="Google Shape;249;p20"/>
          <p:cNvSpPr txBox="1">
            <a:spLocks noGrp="1"/>
          </p:cNvSpPr>
          <p:nvPr>
            <p:ph type="body" idx="4294967295"/>
          </p:nvPr>
        </p:nvSpPr>
        <p:spPr>
          <a:xfrm>
            <a:off x="457200" y="1714500"/>
            <a:ext cx="8229600" cy="4610100"/>
          </a:xfrm>
          <a:prstGeom prst="rect">
            <a:avLst/>
          </a:prstGeom>
          <a:noFill/>
          <a:ln>
            <a:noFill/>
          </a:ln>
        </p:spPr>
        <p:txBody>
          <a:bodyPr spcFirstLastPara="1" wrap="square" lIns="91425" tIns="45700" rIns="91425" bIns="45700" anchor="t" anchorCtr="0">
            <a:noAutofit/>
          </a:bodyPr>
          <a:lstStyle/>
          <a:p>
            <a:pPr marL="273050" marR="0" lvl="0" indent="-273050" algn="l" rtl="0">
              <a:lnSpc>
                <a:spcPct val="100000"/>
              </a:lnSpc>
              <a:spcBef>
                <a:spcPts val="0"/>
              </a:spcBef>
              <a:spcAft>
                <a:spcPts val="0"/>
              </a:spcAft>
              <a:buClr>
                <a:srgbClr val="E7BC29"/>
              </a:buClr>
              <a:buSzPts val="3040"/>
              <a:buFont typeface="Noto Sans Symbols"/>
              <a:buChar char="⚫"/>
            </a:pPr>
            <a:r>
              <a:rPr lang="en-IN" sz="3200" b="1" i="0" u="none" strike="noStrike" cap="none">
                <a:solidFill>
                  <a:schemeClr val="dk1"/>
                </a:solidFill>
                <a:latin typeface="Constantia"/>
                <a:ea typeface="Constantia"/>
                <a:cs typeface="Constantia"/>
                <a:sym typeface="Constantia"/>
              </a:rPr>
              <a:t>ADD Des, Src:</a:t>
            </a:r>
            <a:endParaRPr/>
          </a:p>
          <a:p>
            <a:pPr marL="639762" marR="0" lvl="1" indent="-246061" algn="l" rtl="0">
              <a:lnSpc>
                <a:spcPct val="100000"/>
              </a:lnSpc>
              <a:spcBef>
                <a:spcPts val="1760"/>
              </a:spcBef>
              <a:spcAft>
                <a:spcPts val="0"/>
              </a:spcAft>
              <a:buClr>
                <a:schemeClr val="accent1"/>
              </a:buClr>
              <a:buSzPts val="2380"/>
              <a:buFont typeface="Noto Sans Symbols"/>
              <a:buChar char="⚫"/>
            </a:pPr>
            <a:r>
              <a:rPr lang="en-IN" sz="2800" b="0" i="0" u="none" strike="noStrike" cap="none">
                <a:solidFill>
                  <a:schemeClr val="dk1"/>
                </a:solidFill>
                <a:latin typeface="Constantia"/>
                <a:ea typeface="Constantia"/>
                <a:cs typeface="Constantia"/>
                <a:sym typeface="Constantia"/>
              </a:rPr>
              <a:t>It adds a byte to byte or a word to word.</a:t>
            </a:r>
            <a:endParaRPr/>
          </a:p>
          <a:p>
            <a:pPr marL="639762" marR="0" lvl="1" indent="-246061" algn="l" rtl="0">
              <a:lnSpc>
                <a:spcPct val="100000"/>
              </a:lnSpc>
              <a:spcBef>
                <a:spcPts val="1760"/>
              </a:spcBef>
              <a:spcAft>
                <a:spcPts val="0"/>
              </a:spcAft>
              <a:buClr>
                <a:schemeClr val="accent1"/>
              </a:buClr>
              <a:buSzPts val="2380"/>
              <a:buFont typeface="Noto Sans Symbols"/>
              <a:buChar char="⚫"/>
            </a:pPr>
            <a:r>
              <a:rPr lang="en-IN" sz="2800" b="0" i="0" u="none" strike="noStrike" cap="none">
                <a:solidFill>
                  <a:schemeClr val="dk1"/>
                </a:solidFill>
                <a:latin typeface="Constantia"/>
                <a:ea typeface="Constantia"/>
                <a:cs typeface="Constantia"/>
                <a:sym typeface="Constantia"/>
              </a:rPr>
              <a:t>It effects AF, CF, OF, PF, SF, ZF flags.</a:t>
            </a:r>
            <a:endParaRPr sz="2800" b="0" i="0" u="none" strike="noStrike" cap="none">
              <a:solidFill>
                <a:schemeClr val="dk1"/>
              </a:solidFill>
              <a:latin typeface="Constantia"/>
              <a:ea typeface="Constantia"/>
              <a:cs typeface="Constantia"/>
              <a:sym typeface="Constantia"/>
            </a:endParaRPr>
          </a:p>
        </p:txBody>
      </p:sp>
      <p:pic>
        <p:nvPicPr>
          <p:cNvPr id="250" name="Google Shape;250;p20"/>
          <p:cNvPicPr preferRelativeResize="0"/>
          <p:nvPr/>
        </p:nvPicPr>
        <p:blipFill rotWithShape="1">
          <a:blip r:embed="rId3">
            <a:alphaModFix/>
          </a:blip>
          <a:srcRect/>
          <a:stretch/>
        </p:blipFill>
        <p:spPr>
          <a:xfrm>
            <a:off x="500034" y="3714752"/>
            <a:ext cx="8286750" cy="24288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21"/>
          <p:cNvSpPr txBox="1">
            <a:spLocks noGrp="1"/>
          </p:cNvSpPr>
          <p:nvPr>
            <p:ph type="title" idx="4294967295"/>
          </p:nvPr>
        </p:nvSpPr>
        <p:spPr>
          <a:xfrm>
            <a:off x="457200" y="704850"/>
            <a:ext cx="8229600" cy="866775"/>
          </a:xfrm>
          <a:prstGeom prst="rect">
            <a:avLst/>
          </a:prstGeom>
          <a:noFill/>
          <a:ln>
            <a:noFill/>
          </a:ln>
        </p:spPr>
        <p:txBody>
          <a:bodyPr spcFirstLastPara="1" wrap="square" lIns="0" tIns="45700" rIns="0" bIns="0" anchor="b" anchorCtr="0">
            <a:noAutofit/>
          </a:bodyPr>
          <a:lstStyle/>
          <a:p>
            <a:pPr marL="0" marR="0" lvl="0" indent="0" algn="ctr" rtl="0">
              <a:lnSpc>
                <a:spcPct val="100000"/>
              </a:lnSpc>
              <a:spcBef>
                <a:spcPts val="0"/>
              </a:spcBef>
              <a:spcAft>
                <a:spcPts val="0"/>
              </a:spcAft>
              <a:buClr>
                <a:schemeClr val="dk2"/>
              </a:buClr>
              <a:buSzPts val="5000"/>
              <a:buFont typeface="Calibri"/>
              <a:buNone/>
            </a:pPr>
            <a:r>
              <a:rPr lang="en-IN" sz="5000" b="1" i="0" u="none" strike="noStrike" cap="none">
                <a:solidFill>
                  <a:schemeClr val="dk2"/>
                </a:solidFill>
                <a:latin typeface="Calibri"/>
                <a:ea typeface="Calibri"/>
                <a:cs typeface="Calibri"/>
                <a:sym typeface="Calibri"/>
              </a:rPr>
              <a:t>Arithmetic Instructions</a:t>
            </a:r>
            <a:endParaRPr sz="5000" b="1" i="0" u="none" strike="noStrike" cap="none">
              <a:solidFill>
                <a:schemeClr val="dk2"/>
              </a:solidFill>
              <a:latin typeface="Calibri"/>
              <a:ea typeface="Calibri"/>
              <a:cs typeface="Calibri"/>
              <a:sym typeface="Calibri"/>
            </a:endParaRPr>
          </a:p>
        </p:txBody>
      </p:sp>
      <p:sp>
        <p:nvSpPr>
          <p:cNvPr id="256" name="Google Shape;256;p21"/>
          <p:cNvSpPr txBox="1">
            <a:spLocks noGrp="1"/>
          </p:cNvSpPr>
          <p:nvPr>
            <p:ph type="body" idx="4294967295"/>
          </p:nvPr>
        </p:nvSpPr>
        <p:spPr>
          <a:xfrm>
            <a:off x="457200" y="1714500"/>
            <a:ext cx="8229600" cy="4610100"/>
          </a:xfrm>
          <a:prstGeom prst="rect">
            <a:avLst/>
          </a:prstGeom>
          <a:noFill/>
          <a:ln>
            <a:noFill/>
          </a:ln>
        </p:spPr>
        <p:txBody>
          <a:bodyPr spcFirstLastPara="1" wrap="square" lIns="91425" tIns="45700" rIns="91425" bIns="45700" anchor="t" anchorCtr="0">
            <a:noAutofit/>
          </a:bodyPr>
          <a:lstStyle/>
          <a:p>
            <a:pPr marL="273050" marR="0" lvl="0" indent="-273050" algn="l" rtl="0">
              <a:lnSpc>
                <a:spcPct val="100000"/>
              </a:lnSpc>
              <a:spcBef>
                <a:spcPts val="0"/>
              </a:spcBef>
              <a:spcAft>
                <a:spcPts val="0"/>
              </a:spcAft>
              <a:buClr>
                <a:srgbClr val="E7BC29"/>
              </a:buClr>
              <a:buSzPts val="3040"/>
              <a:buFont typeface="Noto Sans Symbols"/>
              <a:buChar char="⚫"/>
            </a:pPr>
            <a:r>
              <a:rPr lang="en-IN" sz="3200" b="1" i="0" u="none" strike="noStrike" cap="none">
                <a:solidFill>
                  <a:schemeClr val="dk1"/>
                </a:solidFill>
                <a:latin typeface="Constantia"/>
                <a:ea typeface="Constantia"/>
                <a:cs typeface="Constantia"/>
                <a:sym typeface="Constantia"/>
              </a:rPr>
              <a:t>ADC Des, Src:</a:t>
            </a:r>
            <a:endParaRPr/>
          </a:p>
          <a:p>
            <a:pPr marL="639762" marR="0" lvl="1" indent="-246061" algn="l" rtl="0">
              <a:lnSpc>
                <a:spcPct val="100000"/>
              </a:lnSpc>
              <a:spcBef>
                <a:spcPts val="1760"/>
              </a:spcBef>
              <a:spcAft>
                <a:spcPts val="0"/>
              </a:spcAft>
              <a:buClr>
                <a:schemeClr val="accent1"/>
              </a:buClr>
              <a:buSzPts val="2380"/>
              <a:buFont typeface="Noto Sans Symbols"/>
              <a:buChar char="⚫"/>
            </a:pPr>
            <a:r>
              <a:rPr lang="en-IN" sz="2800" b="0" i="0" u="none" strike="noStrike" cap="none">
                <a:solidFill>
                  <a:schemeClr val="dk1"/>
                </a:solidFill>
                <a:latin typeface="Constantia"/>
                <a:ea typeface="Constantia"/>
                <a:cs typeface="Constantia"/>
                <a:sym typeface="Constantia"/>
              </a:rPr>
              <a:t>It adds the two operands with CF.</a:t>
            </a:r>
            <a:endParaRPr/>
          </a:p>
          <a:p>
            <a:pPr marL="639762" marR="0" lvl="1" indent="-246061" algn="l" rtl="0">
              <a:lnSpc>
                <a:spcPct val="100000"/>
              </a:lnSpc>
              <a:spcBef>
                <a:spcPts val="1760"/>
              </a:spcBef>
              <a:spcAft>
                <a:spcPts val="0"/>
              </a:spcAft>
              <a:buClr>
                <a:schemeClr val="accent1"/>
              </a:buClr>
              <a:buSzPts val="2380"/>
              <a:buFont typeface="Noto Sans Symbols"/>
              <a:buChar char="⚫"/>
            </a:pPr>
            <a:r>
              <a:rPr lang="en-IN" sz="2800" b="0" i="0" u="none" strike="noStrike" cap="none">
                <a:solidFill>
                  <a:schemeClr val="dk1"/>
                </a:solidFill>
                <a:latin typeface="Constantia"/>
                <a:ea typeface="Constantia"/>
                <a:cs typeface="Constantia"/>
                <a:sym typeface="Constantia"/>
              </a:rPr>
              <a:t>It effects AF, CF, OF, PF, SF, ZF flags.</a:t>
            </a:r>
            <a:endParaRPr/>
          </a:p>
          <a:p>
            <a:pPr marL="639762" marR="0" lvl="1" indent="-246061" algn="l" rtl="0">
              <a:lnSpc>
                <a:spcPct val="100000"/>
              </a:lnSpc>
              <a:spcBef>
                <a:spcPts val="1760"/>
              </a:spcBef>
              <a:spcAft>
                <a:spcPts val="0"/>
              </a:spcAft>
              <a:buClr>
                <a:schemeClr val="accent1"/>
              </a:buClr>
              <a:buSzPts val="2380"/>
              <a:buFont typeface="Noto Sans Symbols"/>
              <a:buChar char="⚫"/>
            </a:pPr>
            <a:r>
              <a:rPr lang="en-IN" sz="2800" b="0" i="0" u="none" strike="noStrike" cap="none">
                <a:solidFill>
                  <a:schemeClr val="dk1"/>
                </a:solidFill>
                <a:latin typeface="Constantia"/>
                <a:ea typeface="Constantia"/>
                <a:cs typeface="Constantia"/>
                <a:sym typeface="Constantia"/>
              </a:rPr>
              <a:t>E.g.:</a:t>
            </a:r>
            <a:endParaRPr/>
          </a:p>
          <a:p>
            <a:pPr marL="914400" marR="0" lvl="2" indent="-246062" algn="l" rtl="0">
              <a:lnSpc>
                <a:spcPct val="100000"/>
              </a:lnSpc>
              <a:spcBef>
                <a:spcPts val="1680"/>
              </a:spcBef>
              <a:spcAft>
                <a:spcPts val="0"/>
              </a:spcAft>
              <a:buClr>
                <a:schemeClr val="accent2"/>
              </a:buClr>
              <a:buSzPts val="1680"/>
              <a:buFont typeface="Noto Sans Symbols"/>
              <a:buChar char="⚫"/>
            </a:pPr>
            <a:r>
              <a:rPr lang="en-IN" sz="2400" b="0" i="0" u="none" strike="noStrike" cap="none">
                <a:solidFill>
                  <a:schemeClr val="dk1"/>
                </a:solidFill>
                <a:latin typeface="Constantia"/>
                <a:ea typeface="Constantia"/>
                <a:cs typeface="Constantia"/>
                <a:sym typeface="Constantia"/>
              </a:rPr>
              <a:t>ADC AL, 74H</a:t>
            </a:r>
            <a:endParaRPr/>
          </a:p>
          <a:p>
            <a:pPr marL="914400" marR="0" lvl="2" indent="-246062" algn="l" rtl="0">
              <a:lnSpc>
                <a:spcPct val="100000"/>
              </a:lnSpc>
              <a:spcBef>
                <a:spcPts val="1680"/>
              </a:spcBef>
              <a:spcAft>
                <a:spcPts val="0"/>
              </a:spcAft>
              <a:buClr>
                <a:schemeClr val="accent2"/>
              </a:buClr>
              <a:buSzPts val="1680"/>
              <a:buFont typeface="Noto Sans Symbols"/>
              <a:buChar char="⚫"/>
            </a:pPr>
            <a:r>
              <a:rPr lang="en-IN" sz="2400" b="0" i="0" u="none" strike="noStrike" cap="none">
                <a:solidFill>
                  <a:schemeClr val="dk1"/>
                </a:solidFill>
                <a:latin typeface="Constantia"/>
                <a:ea typeface="Constantia"/>
                <a:cs typeface="Constantia"/>
                <a:sym typeface="Constantia"/>
              </a:rPr>
              <a:t>ADC DX, AX</a:t>
            </a:r>
            <a:endParaRPr/>
          </a:p>
          <a:p>
            <a:pPr marL="914400" marR="0" lvl="2" indent="-246062" algn="l" rtl="0">
              <a:lnSpc>
                <a:spcPct val="100000"/>
              </a:lnSpc>
              <a:spcBef>
                <a:spcPts val="1680"/>
              </a:spcBef>
              <a:spcAft>
                <a:spcPts val="0"/>
              </a:spcAft>
              <a:buClr>
                <a:schemeClr val="accent2"/>
              </a:buClr>
              <a:buSzPts val="1680"/>
              <a:buFont typeface="Noto Sans Symbols"/>
              <a:buChar char="⚫"/>
            </a:pPr>
            <a:r>
              <a:rPr lang="en-IN" sz="2400" b="0" i="0" u="none" strike="noStrike" cap="none">
                <a:solidFill>
                  <a:schemeClr val="dk1"/>
                </a:solidFill>
                <a:latin typeface="Constantia"/>
                <a:ea typeface="Constantia"/>
                <a:cs typeface="Constantia"/>
                <a:sym typeface="Constantia"/>
              </a:rPr>
              <a:t>ADC AX, [BX]</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22"/>
          <p:cNvSpPr txBox="1">
            <a:spLocks noGrp="1"/>
          </p:cNvSpPr>
          <p:nvPr>
            <p:ph type="title" idx="4294967295"/>
          </p:nvPr>
        </p:nvSpPr>
        <p:spPr>
          <a:xfrm>
            <a:off x="457200" y="704850"/>
            <a:ext cx="8229600" cy="866775"/>
          </a:xfrm>
          <a:prstGeom prst="rect">
            <a:avLst/>
          </a:prstGeom>
          <a:noFill/>
          <a:ln>
            <a:noFill/>
          </a:ln>
        </p:spPr>
        <p:txBody>
          <a:bodyPr spcFirstLastPara="1" wrap="square" lIns="0" tIns="45700" rIns="0" bIns="0" anchor="b" anchorCtr="0">
            <a:noAutofit/>
          </a:bodyPr>
          <a:lstStyle/>
          <a:p>
            <a:pPr marL="0" marR="0" lvl="0" indent="0" algn="ctr" rtl="0">
              <a:lnSpc>
                <a:spcPct val="100000"/>
              </a:lnSpc>
              <a:spcBef>
                <a:spcPts val="0"/>
              </a:spcBef>
              <a:spcAft>
                <a:spcPts val="0"/>
              </a:spcAft>
              <a:buClr>
                <a:schemeClr val="dk2"/>
              </a:buClr>
              <a:buSzPts val="5000"/>
              <a:buFont typeface="Calibri"/>
              <a:buNone/>
            </a:pPr>
            <a:r>
              <a:rPr lang="en-IN" sz="5000" b="1" i="0" u="none" strike="noStrike" cap="none">
                <a:solidFill>
                  <a:schemeClr val="dk2"/>
                </a:solidFill>
                <a:latin typeface="Calibri"/>
                <a:ea typeface="Calibri"/>
                <a:cs typeface="Calibri"/>
                <a:sym typeface="Calibri"/>
              </a:rPr>
              <a:t>Arithmetic Instructions</a:t>
            </a:r>
            <a:endParaRPr sz="5000" b="1" i="0" u="none" strike="noStrike" cap="none">
              <a:solidFill>
                <a:schemeClr val="dk2"/>
              </a:solidFill>
              <a:latin typeface="Calibri"/>
              <a:ea typeface="Calibri"/>
              <a:cs typeface="Calibri"/>
              <a:sym typeface="Calibri"/>
            </a:endParaRPr>
          </a:p>
        </p:txBody>
      </p:sp>
      <p:sp>
        <p:nvSpPr>
          <p:cNvPr id="262" name="Google Shape;262;p22"/>
          <p:cNvSpPr txBox="1">
            <a:spLocks noGrp="1"/>
          </p:cNvSpPr>
          <p:nvPr>
            <p:ph type="body" idx="4294967295"/>
          </p:nvPr>
        </p:nvSpPr>
        <p:spPr>
          <a:xfrm>
            <a:off x="457200" y="1714500"/>
            <a:ext cx="8229600" cy="4610100"/>
          </a:xfrm>
          <a:prstGeom prst="rect">
            <a:avLst/>
          </a:prstGeom>
          <a:noFill/>
          <a:ln>
            <a:noFill/>
          </a:ln>
        </p:spPr>
        <p:txBody>
          <a:bodyPr spcFirstLastPara="1" wrap="square" lIns="91425" tIns="45700" rIns="91425" bIns="45700" anchor="t" anchorCtr="0">
            <a:noAutofit/>
          </a:bodyPr>
          <a:lstStyle/>
          <a:p>
            <a:pPr marL="273050" marR="0" lvl="0" indent="-273050" algn="l" rtl="0">
              <a:lnSpc>
                <a:spcPct val="90000"/>
              </a:lnSpc>
              <a:spcBef>
                <a:spcPts val="0"/>
              </a:spcBef>
              <a:spcAft>
                <a:spcPts val="0"/>
              </a:spcAft>
              <a:buClr>
                <a:srgbClr val="E7BC29"/>
              </a:buClr>
              <a:buSzPts val="3040"/>
              <a:buFont typeface="Noto Sans Symbols"/>
              <a:buChar char="⚫"/>
            </a:pPr>
            <a:r>
              <a:rPr lang="en-IN" sz="3200" b="1" i="0" u="none" strike="noStrike" cap="none">
                <a:solidFill>
                  <a:schemeClr val="dk1"/>
                </a:solidFill>
                <a:latin typeface="Constantia"/>
                <a:ea typeface="Constantia"/>
                <a:cs typeface="Constantia"/>
                <a:sym typeface="Constantia"/>
              </a:rPr>
              <a:t>SUB Des, Src:</a:t>
            </a:r>
            <a:endParaRPr/>
          </a:p>
          <a:p>
            <a:pPr marL="639763" marR="0" lvl="1" indent="-246062" algn="l" rtl="0">
              <a:lnSpc>
                <a:spcPct val="90000"/>
              </a:lnSpc>
              <a:spcBef>
                <a:spcPts val="1720"/>
              </a:spcBef>
              <a:spcAft>
                <a:spcPts val="0"/>
              </a:spcAft>
              <a:buClr>
                <a:schemeClr val="accent1"/>
              </a:buClr>
              <a:buSzPts val="2210"/>
              <a:buFont typeface="Noto Sans Symbols"/>
              <a:buChar char="⚫"/>
            </a:pPr>
            <a:r>
              <a:rPr lang="en-IN" sz="2600" b="0" i="0" u="none" strike="noStrike" cap="none">
                <a:solidFill>
                  <a:schemeClr val="dk1"/>
                </a:solidFill>
                <a:latin typeface="Constantia"/>
                <a:ea typeface="Constantia"/>
                <a:cs typeface="Constantia"/>
                <a:sym typeface="Constantia"/>
              </a:rPr>
              <a:t>It subtracts a byte from byte or a word from word.</a:t>
            </a:r>
            <a:endParaRPr/>
          </a:p>
          <a:p>
            <a:pPr marL="639763" marR="0" lvl="1" indent="-246062" algn="l" rtl="0">
              <a:lnSpc>
                <a:spcPct val="90000"/>
              </a:lnSpc>
              <a:spcBef>
                <a:spcPts val="1720"/>
              </a:spcBef>
              <a:spcAft>
                <a:spcPts val="0"/>
              </a:spcAft>
              <a:buClr>
                <a:schemeClr val="accent1"/>
              </a:buClr>
              <a:buSzPts val="2210"/>
              <a:buFont typeface="Noto Sans Symbols"/>
              <a:buChar char="⚫"/>
            </a:pPr>
            <a:r>
              <a:rPr lang="en-IN" sz="2600" b="0" i="0" u="none" strike="noStrike" cap="none">
                <a:solidFill>
                  <a:schemeClr val="dk1"/>
                </a:solidFill>
                <a:latin typeface="Constantia"/>
                <a:ea typeface="Constantia"/>
                <a:cs typeface="Constantia"/>
                <a:sym typeface="Constantia"/>
              </a:rPr>
              <a:t>It effects AF, CF, OF, PF, SF, ZF flags.</a:t>
            </a:r>
            <a:endParaRPr/>
          </a:p>
          <a:p>
            <a:pPr marL="639763" marR="0" lvl="1" indent="-246062" algn="l" rtl="0">
              <a:lnSpc>
                <a:spcPct val="90000"/>
              </a:lnSpc>
              <a:spcBef>
                <a:spcPts val="1720"/>
              </a:spcBef>
              <a:spcAft>
                <a:spcPts val="0"/>
              </a:spcAft>
              <a:buClr>
                <a:schemeClr val="accent1"/>
              </a:buClr>
              <a:buSzPts val="2210"/>
              <a:buFont typeface="Noto Sans Symbols"/>
              <a:buChar char="⚫"/>
            </a:pPr>
            <a:r>
              <a:rPr lang="en-IN" sz="2600" b="0" i="0" u="none" strike="noStrike" cap="none">
                <a:solidFill>
                  <a:schemeClr val="dk1"/>
                </a:solidFill>
                <a:latin typeface="Constantia"/>
                <a:ea typeface="Constantia"/>
                <a:cs typeface="Constantia"/>
                <a:sym typeface="Constantia"/>
              </a:rPr>
              <a:t>For subtraction, CF acts as borrow flag.</a:t>
            </a:r>
            <a:endParaRPr/>
          </a:p>
          <a:p>
            <a:pPr marL="639763" marR="0" lvl="1" indent="-246062" algn="l" rtl="0">
              <a:lnSpc>
                <a:spcPct val="90000"/>
              </a:lnSpc>
              <a:spcBef>
                <a:spcPts val="1720"/>
              </a:spcBef>
              <a:spcAft>
                <a:spcPts val="0"/>
              </a:spcAft>
              <a:buClr>
                <a:schemeClr val="accent1"/>
              </a:buClr>
              <a:buSzPts val="2210"/>
              <a:buFont typeface="Noto Sans Symbols"/>
              <a:buChar char="⚫"/>
            </a:pPr>
            <a:r>
              <a:rPr lang="en-IN" sz="2600" b="0" i="0" u="none" strike="noStrike" cap="none">
                <a:solidFill>
                  <a:schemeClr val="dk1"/>
                </a:solidFill>
                <a:latin typeface="Constantia"/>
                <a:ea typeface="Constantia"/>
                <a:cs typeface="Constantia"/>
                <a:sym typeface="Constantia"/>
              </a:rPr>
              <a:t>E.g.:</a:t>
            </a:r>
            <a:endParaRPr/>
          </a:p>
          <a:p>
            <a:pPr marL="914400" marR="0" lvl="2" indent="-246062" algn="l" rtl="0">
              <a:lnSpc>
                <a:spcPct val="90000"/>
              </a:lnSpc>
              <a:spcBef>
                <a:spcPts val="1640"/>
              </a:spcBef>
              <a:spcAft>
                <a:spcPts val="0"/>
              </a:spcAft>
              <a:buClr>
                <a:schemeClr val="accent2"/>
              </a:buClr>
              <a:buSzPts val="1540"/>
              <a:buFont typeface="Noto Sans Symbols"/>
              <a:buChar char="⚫"/>
            </a:pPr>
            <a:r>
              <a:rPr lang="en-IN" sz="2200" b="0" i="0" u="none" strike="noStrike" cap="none">
                <a:solidFill>
                  <a:schemeClr val="dk1"/>
                </a:solidFill>
                <a:latin typeface="Constantia"/>
                <a:ea typeface="Constantia"/>
                <a:cs typeface="Constantia"/>
                <a:sym typeface="Constantia"/>
              </a:rPr>
              <a:t>SUB AL, 74H</a:t>
            </a:r>
            <a:endParaRPr/>
          </a:p>
          <a:p>
            <a:pPr marL="914400" marR="0" lvl="2" indent="-246062" algn="l" rtl="0">
              <a:lnSpc>
                <a:spcPct val="90000"/>
              </a:lnSpc>
              <a:spcBef>
                <a:spcPts val="1640"/>
              </a:spcBef>
              <a:spcAft>
                <a:spcPts val="0"/>
              </a:spcAft>
              <a:buClr>
                <a:schemeClr val="accent2"/>
              </a:buClr>
              <a:buSzPts val="1540"/>
              <a:buFont typeface="Noto Sans Symbols"/>
              <a:buChar char="⚫"/>
            </a:pPr>
            <a:r>
              <a:rPr lang="en-IN" sz="2200" b="0" i="0" u="none" strike="noStrike" cap="none">
                <a:solidFill>
                  <a:schemeClr val="dk1"/>
                </a:solidFill>
                <a:latin typeface="Constantia"/>
                <a:ea typeface="Constantia"/>
                <a:cs typeface="Constantia"/>
                <a:sym typeface="Constantia"/>
              </a:rPr>
              <a:t>SUB DX, AX</a:t>
            </a:r>
            <a:endParaRPr/>
          </a:p>
          <a:p>
            <a:pPr marL="914400" marR="0" lvl="2" indent="-246062" algn="l" rtl="0">
              <a:lnSpc>
                <a:spcPct val="90000"/>
              </a:lnSpc>
              <a:spcBef>
                <a:spcPts val="1640"/>
              </a:spcBef>
              <a:spcAft>
                <a:spcPts val="0"/>
              </a:spcAft>
              <a:buClr>
                <a:schemeClr val="accent2"/>
              </a:buClr>
              <a:buSzPts val="1540"/>
              <a:buFont typeface="Noto Sans Symbols"/>
              <a:buChar char="⚫"/>
            </a:pPr>
            <a:r>
              <a:rPr lang="en-IN" sz="2200" b="0" i="0" u="none" strike="noStrike" cap="none">
                <a:solidFill>
                  <a:schemeClr val="dk1"/>
                </a:solidFill>
                <a:latin typeface="Constantia"/>
                <a:ea typeface="Constantia"/>
                <a:cs typeface="Constantia"/>
                <a:sym typeface="Constantia"/>
              </a:rPr>
              <a:t>SUB AX, [BX]</a:t>
            </a:r>
            <a:endParaRPr/>
          </a:p>
          <a:p>
            <a:pPr marL="273050" marR="0" lvl="0" indent="-140335" algn="l" rtl="0">
              <a:lnSpc>
                <a:spcPct val="90000"/>
              </a:lnSpc>
              <a:spcBef>
                <a:spcPts val="1640"/>
              </a:spcBef>
              <a:spcAft>
                <a:spcPts val="0"/>
              </a:spcAft>
              <a:buClr>
                <a:srgbClr val="E7BC29"/>
              </a:buClr>
              <a:buSzPts val="2090"/>
              <a:buFont typeface="Noto Sans Symbols"/>
              <a:buNone/>
            </a:pPr>
            <a:endParaRPr sz="2200" b="0" i="0" u="none" strike="noStrike" cap="none">
              <a:solidFill>
                <a:schemeClr val="dk1"/>
              </a:solidFill>
              <a:latin typeface="Constantia"/>
              <a:ea typeface="Constantia"/>
              <a:cs typeface="Constantia"/>
              <a:sym typeface="Constantia"/>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23"/>
          <p:cNvSpPr txBox="1">
            <a:spLocks noGrp="1"/>
          </p:cNvSpPr>
          <p:nvPr>
            <p:ph type="title" idx="4294967295"/>
          </p:nvPr>
        </p:nvSpPr>
        <p:spPr>
          <a:xfrm>
            <a:off x="457200" y="704850"/>
            <a:ext cx="8229600" cy="866775"/>
          </a:xfrm>
          <a:prstGeom prst="rect">
            <a:avLst/>
          </a:prstGeom>
          <a:noFill/>
          <a:ln>
            <a:noFill/>
          </a:ln>
        </p:spPr>
        <p:txBody>
          <a:bodyPr spcFirstLastPara="1" wrap="square" lIns="0" tIns="45700" rIns="0" bIns="0" anchor="b" anchorCtr="0">
            <a:noAutofit/>
          </a:bodyPr>
          <a:lstStyle/>
          <a:p>
            <a:pPr marL="0" marR="0" lvl="0" indent="0" algn="ctr" rtl="0">
              <a:lnSpc>
                <a:spcPct val="100000"/>
              </a:lnSpc>
              <a:spcBef>
                <a:spcPts val="0"/>
              </a:spcBef>
              <a:spcAft>
                <a:spcPts val="0"/>
              </a:spcAft>
              <a:buClr>
                <a:schemeClr val="dk2"/>
              </a:buClr>
              <a:buSzPts val="5000"/>
              <a:buFont typeface="Calibri"/>
              <a:buNone/>
            </a:pPr>
            <a:r>
              <a:rPr lang="en-IN" sz="5000" b="1" i="0" u="none" strike="noStrike" cap="none">
                <a:solidFill>
                  <a:schemeClr val="dk2"/>
                </a:solidFill>
                <a:latin typeface="Calibri"/>
                <a:ea typeface="Calibri"/>
                <a:cs typeface="Calibri"/>
                <a:sym typeface="Calibri"/>
              </a:rPr>
              <a:t>Arithmetic Instructions</a:t>
            </a:r>
            <a:endParaRPr sz="5000" b="1" i="0" u="none" strike="noStrike" cap="none">
              <a:solidFill>
                <a:schemeClr val="dk2"/>
              </a:solidFill>
              <a:latin typeface="Calibri"/>
              <a:ea typeface="Calibri"/>
              <a:cs typeface="Calibri"/>
              <a:sym typeface="Calibri"/>
            </a:endParaRPr>
          </a:p>
        </p:txBody>
      </p:sp>
      <p:sp>
        <p:nvSpPr>
          <p:cNvPr id="268" name="Google Shape;268;p23"/>
          <p:cNvSpPr txBox="1">
            <a:spLocks noGrp="1"/>
          </p:cNvSpPr>
          <p:nvPr>
            <p:ph type="body" idx="4294967295"/>
          </p:nvPr>
        </p:nvSpPr>
        <p:spPr>
          <a:xfrm>
            <a:off x="457200" y="1714500"/>
            <a:ext cx="8229600" cy="4610100"/>
          </a:xfrm>
          <a:prstGeom prst="rect">
            <a:avLst/>
          </a:prstGeom>
          <a:noFill/>
          <a:ln>
            <a:noFill/>
          </a:ln>
        </p:spPr>
        <p:txBody>
          <a:bodyPr spcFirstLastPara="1" wrap="square" lIns="91425" tIns="45700" rIns="91425" bIns="45700" anchor="t" anchorCtr="0">
            <a:noAutofit/>
          </a:bodyPr>
          <a:lstStyle/>
          <a:p>
            <a:pPr marL="273050" marR="0" lvl="0" indent="-273050" algn="l" rtl="0">
              <a:lnSpc>
                <a:spcPct val="90000"/>
              </a:lnSpc>
              <a:spcBef>
                <a:spcPts val="0"/>
              </a:spcBef>
              <a:spcAft>
                <a:spcPts val="0"/>
              </a:spcAft>
              <a:buClr>
                <a:srgbClr val="E7BC29"/>
              </a:buClr>
              <a:buSzPts val="3040"/>
              <a:buFont typeface="Noto Sans Symbols"/>
              <a:buChar char="⚫"/>
            </a:pPr>
            <a:r>
              <a:rPr lang="en-IN" sz="3200" b="1" i="0" u="none" strike="noStrike" cap="none">
                <a:solidFill>
                  <a:schemeClr val="dk1"/>
                </a:solidFill>
                <a:latin typeface="Constantia"/>
                <a:ea typeface="Constantia"/>
                <a:cs typeface="Constantia"/>
                <a:sym typeface="Constantia"/>
              </a:rPr>
              <a:t>SBB Des, Src:</a:t>
            </a:r>
            <a:endParaRPr/>
          </a:p>
          <a:p>
            <a:pPr marL="639763" marR="0" lvl="1" indent="-246062" algn="l" rtl="0">
              <a:lnSpc>
                <a:spcPct val="90000"/>
              </a:lnSpc>
              <a:spcBef>
                <a:spcPts val="1760"/>
              </a:spcBef>
              <a:spcAft>
                <a:spcPts val="0"/>
              </a:spcAft>
              <a:buClr>
                <a:schemeClr val="accent1"/>
              </a:buClr>
              <a:buSzPts val="2380"/>
              <a:buFont typeface="Noto Sans Symbols"/>
              <a:buChar char="⚫"/>
            </a:pPr>
            <a:r>
              <a:rPr lang="en-IN" sz="2800" b="0" i="0" u="none" strike="noStrike" cap="none">
                <a:solidFill>
                  <a:schemeClr val="dk1"/>
                </a:solidFill>
                <a:latin typeface="Constantia"/>
                <a:ea typeface="Constantia"/>
                <a:cs typeface="Constantia"/>
                <a:sym typeface="Constantia"/>
              </a:rPr>
              <a:t>It subtracts the two operands and also the borrow from the result.</a:t>
            </a:r>
            <a:endParaRPr/>
          </a:p>
          <a:p>
            <a:pPr marL="639763" marR="0" lvl="1" indent="-246062" algn="l" rtl="0">
              <a:lnSpc>
                <a:spcPct val="90000"/>
              </a:lnSpc>
              <a:spcBef>
                <a:spcPts val="1760"/>
              </a:spcBef>
              <a:spcAft>
                <a:spcPts val="0"/>
              </a:spcAft>
              <a:buClr>
                <a:schemeClr val="accent1"/>
              </a:buClr>
              <a:buSzPts val="2380"/>
              <a:buFont typeface="Noto Sans Symbols"/>
              <a:buChar char="⚫"/>
            </a:pPr>
            <a:r>
              <a:rPr lang="en-IN" sz="2800" b="0" i="0" u="none" strike="noStrike" cap="none">
                <a:solidFill>
                  <a:schemeClr val="dk1"/>
                </a:solidFill>
                <a:latin typeface="Constantia"/>
                <a:ea typeface="Constantia"/>
                <a:cs typeface="Constantia"/>
                <a:sym typeface="Constantia"/>
              </a:rPr>
              <a:t>It effects AF, CF, OF, PF, SF, ZF flags.</a:t>
            </a:r>
            <a:endParaRPr/>
          </a:p>
          <a:p>
            <a:pPr marL="639763" marR="0" lvl="1" indent="-246062" algn="l" rtl="0">
              <a:lnSpc>
                <a:spcPct val="90000"/>
              </a:lnSpc>
              <a:spcBef>
                <a:spcPts val="1760"/>
              </a:spcBef>
              <a:spcAft>
                <a:spcPts val="0"/>
              </a:spcAft>
              <a:buClr>
                <a:schemeClr val="accent1"/>
              </a:buClr>
              <a:buSzPts val="2380"/>
              <a:buFont typeface="Noto Sans Symbols"/>
              <a:buChar char="⚫"/>
            </a:pPr>
            <a:r>
              <a:rPr lang="en-IN" sz="2800" b="0" i="0" u="none" strike="noStrike" cap="none">
                <a:solidFill>
                  <a:schemeClr val="dk1"/>
                </a:solidFill>
                <a:latin typeface="Constantia"/>
                <a:ea typeface="Constantia"/>
                <a:cs typeface="Constantia"/>
                <a:sym typeface="Constantia"/>
              </a:rPr>
              <a:t>E.g.:</a:t>
            </a:r>
            <a:endParaRPr/>
          </a:p>
          <a:p>
            <a:pPr marL="914400" marR="0" lvl="2" indent="-246062" algn="l" rtl="0">
              <a:lnSpc>
                <a:spcPct val="90000"/>
              </a:lnSpc>
              <a:spcBef>
                <a:spcPts val="1680"/>
              </a:spcBef>
              <a:spcAft>
                <a:spcPts val="0"/>
              </a:spcAft>
              <a:buClr>
                <a:schemeClr val="accent2"/>
              </a:buClr>
              <a:buSzPts val="1680"/>
              <a:buFont typeface="Noto Sans Symbols"/>
              <a:buChar char="⚫"/>
            </a:pPr>
            <a:r>
              <a:rPr lang="en-IN" sz="2400" b="0" i="0" u="none" strike="noStrike" cap="none">
                <a:solidFill>
                  <a:schemeClr val="dk1"/>
                </a:solidFill>
                <a:latin typeface="Constantia"/>
                <a:ea typeface="Constantia"/>
                <a:cs typeface="Constantia"/>
                <a:sym typeface="Constantia"/>
              </a:rPr>
              <a:t>SBB AL, 74H</a:t>
            </a:r>
            <a:endParaRPr/>
          </a:p>
          <a:p>
            <a:pPr marL="914400" marR="0" lvl="2" indent="-246062" algn="l" rtl="0">
              <a:lnSpc>
                <a:spcPct val="90000"/>
              </a:lnSpc>
              <a:spcBef>
                <a:spcPts val="1680"/>
              </a:spcBef>
              <a:spcAft>
                <a:spcPts val="0"/>
              </a:spcAft>
              <a:buClr>
                <a:schemeClr val="accent2"/>
              </a:buClr>
              <a:buSzPts val="1680"/>
              <a:buFont typeface="Noto Sans Symbols"/>
              <a:buChar char="⚫"/>
            </a:pPr>
            <a:r>
              <a:rPr lang="en-IN" sz="2400" b="0" i="0" u="none" strike="noStrike" cap="none">
                <a:solidFill>
                  <a:schemeClr val="dk1"/>
                </a:solidFill>
                <a:latin typeface="Constantia"/>
                <a:ea typeface="Constantia"/>
                <a:cs typeface="Constantia"/>
                <a:sym typeface="Constantia"/>
              </a:rPr>
              <a:t>SBB DX, AX</a:t>
            </a:r>
            <a:endParaRPr/>
          </a:p>
          <a:p>
            <a:pPr marL="914400" marR="0" lvl="2" indent="-246062" algn="l" rtl="0">
              <a:lnSpc>
                <a:spcPct val="90000"/>
              </a:lnSpc>
              <a:spcBef>
                <a:spcPts val="1680"/>
              </a:spcBef>
              <a:spcAft>
                <a:spcPts val="0"/>
              </a:spcAft>
              <a:buClr>
                <a:schemeClr val="accent2"/>
              </a:buClr>
              <a:buSzPts val="1680"/>
              <a:buFont typeface="Noto Sans Symbols"/>
              <a:buChar char="⚫"/>
            </a:pPr>
            <a:r>
              <a:rPr lang="en-IN" sz="2400" b="0" i="0" u="none" strike="noStrike" cap="none">
                <a:solidFill>
                  <a:schemeClr val="dk1"/>
                </a:solidFill>
                <a:latin typeface="Constantia"/>
                <a:ea typeface="Constantia"/>
                <a:cs typeface="Constantia"/>
                <a:sym typeface="Constantia"/>
              </a:rPr>
              <a:t>SBB AX, [BX]</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p24"/>
          <p:cNvSpPr txBox="1">
            <a:spLocks noGrp="1"/>
          </p:cNvSpPr>
          <p:nvPr>
            <p:ph type="title" idx="4294967295"/>
          </p:nvPr>
        </p:nvSpPr>
        <p:spPr>
          <a:xfrm>
            <a:off x="500034" y="285728"/>
            <a:ext cx="8229600" cy="866775"/>
          </a:xfrm>
          <a:prstGeom prst="rect">
            <a:avLst/>
          </a:prstGeom>
          <a:noFill/>
          <a:ln>
            <a:noFill/>
          </a:ln>
        </p:spPr>
        <p:txBody>
          <a:bodyPr spcFirstLastPara="1" wrap="square" lIns="0" tIns="45700" rIns="0" bIns="0" anchor="b" anchorCtr="0">
            <a:noAutofit/>
          </a:bodyPr>
          <a:lstStyle/>
          <a:p>
            <a:pPr marL="0" marR="0" lvl="0" indent="0" algn="ctr" rtl="0">
              <a:lnSpc>
                <a:spcPct val="100000"/>
              </a:lnSpc>
              <a:spcBef>
                <a:spcPts val="0"/>
              </a:spcBef>
              <a:spcAft>
                <a:spcPts val="0"/>
              </a:spcAft>
              <a:buClr>
                <a:schemeClr val="dk2"/>
              </a:buClr>
              <a:buSzPts val="5000"/>
              <a:buFont typeface="Calibri"/>
              <a:buNone/>
            </a:pPr>
            <a:r>
              <a:rPr lang="en-IN" sz="5000" b="1" i="0" u="none" strike="noStrike" cap="none">
                <a:solidFill>
                  <a:schemeClr val="dk2"/>
                </a:solidFill>
                <a:latin typeface="Calibri"/>
                <a:ea typeface="Calibri"/>
                <a:cs typeface="Calibri"/>
                <a:sym typeface="Calibri"/>
              </a:rPr>
              <a:t>Arithmetic Instructions</a:t>
            </a:r>
            <a:endParaRPr sz="5000" b="1" i="0" u="none" strike="noStrike" cap="none">
              <a:solidFill>
                <a:schemeClr val="dk2"/>
              </a:solidFill>
              <a:latin typeface="Calibri"/>
              <a:ea typeface="Calibri"/>
              <a:cs typeface="Calibri"/>
              <a:sym typeface="Calibri"/>
            </a:endParaRPr>
          </a:p>
        </p:txBody>
      </p:sp>
      <p:sp>
        <p:nvSpPr>
          <p:cNvPr id="274" name="Google Shape;274;p24"/>
          <p:cNvSpPr txBox="1">
            <a:spLocks noGrp="1"/>
          </p:cNvSpPr>
          <p:nvPr>
            <p:ph type="body" idx="4294967295"/>
          </p:nvPr>
        </p:nvSpPr>
        <p:spPr>
          <a:xfrm>
            <a:off x="428596" y="1000108"/>
            <a:ext cx="8229600" cy="4610100"/>
          </a:xfrm>
          <a:prstGeom prst="rect">
            <a:avLst/>
          </a:prstGeom>
          <a:noFill/>
          <a:ln>
            <a:noFill/>
          </a:ln>
        </p:spPr>
        <p:txBody>
          <a:bodyPr spcFirstLastPara="1" wrap="square" lIns="91425" tIns="45700" rIns="91425" bIns="45700" anchor="t" anchorCtr="0">
            <a:noAutofit/>
          </a:bodyPr>
          <a:lstStyle/>
          <a:p>
            <a:pPr marL="273050" marR="0" lvl="0" indent="-273050" algn="l" rtl="0">
              <a:lnSpc>
                <a:spcPct val="100000"/>
              </a:lnSpc>
              <a:spcBef>
                <a:spcPts val="0"/>
              </a:spcBef>
              <a:spcAft>
                <a:spcPts val="0"/>
              </a:spcAft>
              <a:buClr>
                <a:srgbClr val="E7BC29"/>
              </a:buClr>
              <a:buSzPts val="3040"/>
              <a:buFont typeface="Noto Sans Symbols"/>
              <a:buChar char="⚫"/>
            </a:pPr>
            <a:r>
              <a:rPr lang="en-IN" sz="3200" b="1" i="0" u="none" strike="noStrike" cap="none">
                <a:solidFill>
                  <a:schemeClr val="dk1"/>
                </a:solidFill>
                <a:latin typeface="Constantia"/>
                <a:ea typeface="Constantia"/>
                <a:cs typeface="Constantia"/>
                <a:sym typeface="Constantia"/>
              </a:rPr>
              <a:t>INC Src:</a:t>
            </a:r>
            <a:endParaRPr/>
          </a:p>
          <a:p>
            <a:pPr marL="639762" marR="0" lvl="1" indent="-246061" algn="just" rtl="0">
              <a:lnSpc>
                <a:spcPct val="100000"/>
              </a:lnSpc>
              <a:spcBef>
                <a:spcPts val="1200"/>
              </a:spcBef>
              <a:spcAft>
                <a:spcPts val="0"/>
              </a:spcAft>
              <a:buClr>
                <a:schemeClr val="accent1"/>
              </a:buClr>
              <a:buSzPts val="2380"/>
              <a:buFont typeface="Noto Sans Symbols"/>
              <a:buChar char="⚫"/>
            </a:pPr>
            <a:r>
              <a:rPr lang="en-IN" sz="2800" b="0" i="0" u="none" strike="noStrike" cap="none">
                <a:solidFill>
                  <a:schemeClr val="dk1"/>
                </a:solidFill>
                <a:latin typeface="Constantia"/>
                <a:ea typeface="Constantia"/>
                <a:cs typeface="Constantia"/>
                <a:sym typeface="Constantia"/>
              </a:rPr>
              <a:t>It increments the byte or word by one.</a:t>
            </a:r>
            <a:endParaRPr/>
          </a:p>
          <a:p>
            <a:pPr marL="639762" marR="0" lvl="1" indent="-246061" algn="just" rtl="0">
              <a:lnSpc>
                <a:spcPct val="100000"/>
              </a:lnSpc>
              <a:spcBef>
                <a:spcPts val="600"/>
              </a:spcBef>
              <a:spcAft>
                <a:spcPts val="0"/>
              </a:spcAft>
              <a:buClr>
                <a:schemeClr val="accent1"/>
              </a:buClr>
              <a:buSzPts val="2380"/>
              <a:buFont typeface="Noto Sans Symbols"/>
              <a:buChar char="⚫"/>
            </a:pPr>
            <a:r>
              <a:rPr lang="en-IN" sz="2800" b="0" i="0" u="none" strike="noStrike" cap="none">
                <a:solidFill>
                  <a:schemeClr val="dk1"/>
                </a:solidFill>
                <a:latin typeface="Constantia"/>
                <a:ea typeface="Constantia"/>
                <a:cs typeface="Constantia"/>
                <a:sym typeface="Constantia"/>
              </a:rPr>
              <a:t>The operand can be a register or memory location.</a:t>
            </a:r>
            <a:endParaRPr/>
          </a:p>
          <a:p>
            <a:pPr marL="639762" marR="0" lvl="1" indent="-246061" algn="just" rtl="0">
              <a:lnSpc>
                <a:spcPct val="100000"/>
              </a:lnSpc>
              <a:spcBef>
                <a:spcPts val="600"/>
              </a:spcBef>
              <a:spcAft>
                <a:spcPts val="0"/>
              </a:spcAft>
              <a:buClr>
                <a:schemeClr val="accent1"/>
              </a:buClr>
              <a:buSzPts val="2380"/>
              <a:buFont typeface="Noto Sans Symbols"/>
              <a:buChar char="⚫"/>
            </a:pPr>
            <a:r>
              <a:rPr lang="en-IN" sz="2800" b="0" i="0" u="none" strike="noStrike" cap="none">
                <a:solidFill>
                  <a:schemeClr val="dk1"/>
                </a:solidFill>
                <a:latin typeface="Constantia"/>
                <a:ea typeface="Constantia"/>
                <a:cs typeface="Constantia"/>
                <a:sym typeface="Constantia"/>
              </a:rPr>
              <a:t>It effects AF, OF, PF, SF, ZF flags.</a:t>
            </a:r>
            <a:endParaRPr/>
          </a:p>
          <a:p>
            <a:pPr marL="639762" marR="0" lvl="1" indent="-246061" algn="just" rtl="0">
              <a:lnSpc>
                <a:spcPct val="100000"/>
              </a:lnSpc>
              <a:spcBef>
                <a:spcPts val="600"/>
              </a:spcBef>
              <a:spcAft>
                <a:spcPts val="0"/>
              </a:spcAft>
              <a:buClr>
                <a:schemeClr val="accent1"/>
              </a:buClr>
              <a:buSzPts val="2380"/>
              <a:buFont typeface="Noto Sans Symbols"/>
              <a:buChar char="⚫"/>
            </a:pPr>
            <a:r>
              <a:rPr lang="en-IN" sz="2800" b="0" i="0" u="none" strike="noStrike" cap="none">
                <a:solidFill>
                  <a:schemeClr val="dk1"/>
                </a:solidFill>
                <a:latin typeface="Constantia"/>
                <a:ea typeface="Constantia"/>
                <a:cs typeface="Constantia"/>
                <a:sym typeface="Constantia"/>
              </a:rPr>
              <a:t>CF is not effected.</a:t>
            </a:r>
            <a:endParaRPr sz="2800" b="0" i="0" u="none" strike="noStrike" cap="none">
              <a:solidFill>
                <a:schemeClr val="dk1"/>
              </a:solidFill>
              <a:latin typeface="Constantia"/>
              <a:ea typeface="Constantia"/>
              <a:cs typeface="Constantia"/>
              <a:sym typeface="Constantia"/>
            </a:endParaRPr>
          </a:p>
        </p:txBody>
      </p:sp>
      <p:pic>
        <p:nvPicPr>
          <p:cNvPr id="275" name="Google Shape;275;p24"/>
          <p:cNvPicPr preferRelativeResize="0"/>
          <p:nvPr/>
        </p:nvPicPr>
        <p:blipFill rotWithShape="1">
          <a:blip r:embed="rId3">
            <a:alphaModFix/>
          </a:blip>
          <a:srcRect/>
          <a:stretch/>
        </p:blipFill>
        <p:spPr>
          <a:xfrm>
            <a:off x="428596" y="4071942"/>
            <a:ext cx="8315325" cy="24669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25"/>
          <p:cNvSpPr txBox="1">
            <a:spLocks noGrp="1"/>
          </p:cNvSpPr>
          <p:nvPr>
            <p:ph type="title" idx="4294967295"/>
          </p:nvPr>
        </p:nvSpPr>
        <p:spPr>
          <a:xfrm>
            <a:off x="457200" y="704850"/>
            <a:ext cx="8229600" cy="866775"/>
          </a:xfrm>
          <a:prstGeom prst="rect">
            <a:avLst/>
          </a:prstGeom>
          <a:noFill/>
          <a:ln>
            <a:noFill/>
          </a:ln>
        </p:spPr>
        <p:txBody>
          <a:bodyPr spcFirstLastPara="1" wrap="square" lIns="0" tIns="45700" rIns="0" bIns="0" anchor="b" anchorCtr="0">
            <a:noAutofit/>
          </a:bodyPr>
          <a:lstStyle/>
          <a:p>
            <a:pPr marL="0" marR="0" lvl="0" indent="0" algn="ctr" rtl="0">
              <a:lnSpc>
                <a:spcPct val="100000"/>
              </a:lnSpc>
              <a:spcBef>
                <a:spcPts val="0"/>
              </a:spcBef>
              <a:spcAft>
                <a:spcPts val="0"/>
              </a:spcAft>
              <a:buClr>
                <a:schemeClr val="dk2"/>
              </a:buClr>
              <a:buSzPts val="5000"/>
              <a:buFont typeface="Calibri"/>
              <a:buNone/>
            </a:pPr>
            <a:r>
              <a:rPr lang="en-IN" sz="5000" b="1" i="0" u="none" strike="noStrike" cap="none">
                <a:solidFill>
                  <a:schemeClr val="dk2"/>
                </a:solidFill>
                <a:latin typeface="Calibri"/>
                <a:ea typeface="Calibri"/>
                <a:cs typeface="Calibri"/>
                <a:sym typeface="Calibri"/>
              </a:rPr>
              <a:t>Arithmetic Instructions</a:t>
            </a:r>
            <a:endParaRPr sz="5000" b="1" i="0" u="none" strike="noStrike" cap="none">
              <a:solidFill>
                <a:schemeClr val="dk2"/>
              </a:solidFill>
              <a:latin typeface="Calibri"/>
              <a:ea typeface="Calibri"/>
              <a:cs typeface="Calibri"/>
              <a:sym typeface="Calibri"/>
            </a:endParaRPr>
          </a:p>
        </p:txBody>
      </p:sp>
      <p:sp>
        <p:nvSpPr>
          <p:cNvPr id="281" name="Google Shape;281;p25"/>
          <p:cNvSpPr txBox="1">
            <a:spLocks noGrp="1"/>
          </p:cNvSpPr>
          <p:nvPr>
            <p:ph type="body" idx="4294967295"/>
          </p:nvPr>
        </p:nvSpPr>
        <p:spPr>
          <a:xfrm>
            <a:off x="457200" y="1714500"/>
            <a:ext cx="8229600" cy="4610100"/>
          </a:xfrm>
          <a:prstGeom prst="rect">
            <a:avLst/>
          </a:prstGeom>
          <a:noFill/>
          <a:ln>
            <a:noFill/>
          </a:ln>
        </p:spPr>
        <p:txBody>
          <a:bodyPr spcFirstLastPara="1" wrap="square" lIns="91425" tIns="45700" rIns="91425" bIns="45700" anchor="t" anchorCtr="0">
            <a:noAutofit/>
          </a:bodyPr>
          <a:lstStyle/>
          <a:p>
            <a:pPr marL="273050" marR="0" lvl="0" indent="-273050" algn="l" rtl="0">
              <a:lnSpc>
                <a:spcPct val="100000"/>
              </a:lnSpc>
              <a:spcBef>
                <a:spcPts val="0"/>
              </a:spcBef>
              <a:spcAft>
                <a:spcPts val="0"/>
              </a:spcAft>
              <a:buClr>
                <a:srgbClr val="E7BC29"/>
              </a:buClr>
              <a:buSzPts val="3040"/>
              <a:buFont typeface="Noto Sans Symbols"/>
              <a:buChar char="⚫"/>
            </a:pPr>
            <a:r>
              <a:rPr lang="en-IN" sz="3200" b="1" i="0" u="none" strike="noStrike" cap="none">
                <a:solidFill>
                  <a:schemeClr val="dk1"/>
                </a:solidFill>
                <a:latin typeface="Constantia"/>
                <a:ea typeface="Constantia"/>
                <a:cs typeface="Constantia"/>
                <a:sym typeface="Constantia"/>
              </a:rPr>
              <a:t>DEC Src:</a:t>
            </a:r>
            <a:endParaRPr/>
          </a:p>
          <a:p>
            <a:pPr marL="639762" marR="0" lvl="1" indent="-246061" algn="l" rtl="0">
              <a:lnSpc>
                <a:spcPct val="100000"/>
              </a:lnSpc>
              <a:spcBef>
                <a:spcPts val="1760"/>
              </a:spcBef>
              <a:spcAft>
                <a:spcPts val="0"/>
              </a:spcAft>
              <a:buClr>
                <a:schemeClr val="accent1"/>
              </a:buClr>
              <a:buSzPts val="2380"/>
              <a:buFont typeface="Noto Sans Symbols"/>
              <a:buChar char="⚫"/>
            </a:pPr>
            <a:r>
              <a:rPr lang="en-IN" sz="2800" b="0" i="0" u="none" strike="noStrike" cap="none">
                <a:solidFill>
                  <a:schemeClr val="dk1"/>
                </a:solidFill>
                <a:latin typeface="Constantia"/>
                <a:ea typeface="Constantia"/>
                <a:cs typeface="Constantia"/>
                <a:sym typeface="Constantia"/>
              </a:rPr>
              <a:t>It decrements the byte or word by one.</a:t>
            </a:r>
            <a:endParaRPr/>
          </a:p>
          <a:p>
            <a:pPr marL="639762" marR="0" lvl="1" indent="-246061" algn="l" rtl="0">
              <a:lnSpc>
                <a:spcPct val="100000"/>
              </a:lnSpc>
              <a:spcBef>
                <a:spcPts val="1760"/>
              </a:spcBef>
              <a:spcAft>
                <a:spcPts val="0"/>
              </a:spcAft>
              <a:buClr>
                <a:schemeClr val="accent1"/>
              </a:buClr>
              <a:buSzPts val="2380"/>
              <a:buFont typeface="Noto Sans Symbols"/>
              <a:buChar char="⚫"/>
            </a:pPr>
            <a:r>
              <a:rPr lang="en-IN" sz="2800" b="0" i="0" u="none" strike="noStrike" cap="none">
                <a:solidFill>
                  <a:schemeClr val="dk1"/>
                </a:solidFill>
                <a:latin typeface="Constantia"/>
                <a:ea typeface="Constantia"/>
                <a:cs typeface="Constantia"/>
                <a:sym typeface="Constantia"/>
              </a:rPr>
              <a:t>The operand can be a register or memory location.</a:t>
            </a:r>
            <a:endParaRPr/>
          </a:p>
          <a:p>
            <a:pPr marL="639762" marR="0" lvl="1" indent="-246061" algn="l" rtl="0">
              <a:lnSpc>
                <a:spcPct val="100000"/>
              </a:lnSpc>
              <a:spcBef>
                <a:spcPts val="1760"/>
              </a:spcBef>
              <a:spcAft>
                <a:spcPts val="0"/>
              </a:spcAft>
              <a:buClr>
                <a:schemeClr val="accent1"/>
              </a:buClr>
              <a:buSzPts val="2380"/>
              <a:buFont typeface="Noto Sans Symbols"/>
              <a:buChar char="⚫"/>
            </a:pPr>
            <a:r>
              <a:rPr lang="en-IN" sz="2800" b="0" i="0" u="none" strike="noStrike" cap="none">
                <a:solidFill>
                  <a:schemeClr val="dk1"/>
                </a:solidFill>
                <a:latin typeface="Constantia"/>
                <a:ea typeface="Constantia"/>
                <a:cs typeface="Constantia"/>
                <a:sym typeface="Constantia"/>
              </a:rPr>
              <a:t>It effects AF, OF, PF, SF, ZF flags.</a:t>
            </a:r>
            <a:endParaRPr/>
          </a:p>
          <a:p>
            <a:pPr marL="639762" marR="0" lvl="1" indent="-246061" algn="l" rtl="0">
              <a:lnSpc>
                <a:spcPct val="100000"/>
              </a:lnSpc>
              <a:spcBef>
                <a:spcPts val="1760"/>
              </a:spcBef>
              <a:spcAft>
                <a:spcPts val="0"/>
              </a:spcAft>
              <a:buClr>
                <a:schemeClr val="accent1"/>
              </a:buClr>
              <a:buSzPts val="2380"/>
              <a:buFont typeface="Noto Sans Symbols"/>
              <a:buChar char="⚫"/>
            </a:pPr>
            <a:r>
              <a:rPr lang="en-IN" sz="2800" b="0" i="0" u="none" strike="noStrike" cap="none">
                <a:solidFill>
                  <a:schemeClr val="dk1"/>
                </a:solidFill>
                <a:latin typeface="Constantia"/>
                <a:ea typeface="Constantia"/>
                <a:cs typeface="Constantia"/>
                <a:sym typeface="Constantia"/>
              </a:rPr>
              <a:t>CF is not effected.</a:t>
            </a:r>
            <a:endParaRPr/>
          </a:p>
          <a:p>
            <a:pPr marL="639762" marR="0" lvl="1" indent="-246061" algn="l" rtl="0">
              <a:lnSpc>
                <a:spcPct val="100000"/>
              </a:lnSpc>
              <a:spcBef>
                <a:spcPts val="1760"/>
              </a:spcBef>
              <a:spcAft>
                <a:spcPts val="0"/>
              </a:spcAft>
              <a:buClr>
                <a:schemeClr val="accent1"/>
              </a:buClr>
              <a:buSzPts val="2380"/>
              <a:buFont typeface="Noto Sans Symbols"/>
              <a:buChar char="⚫"/>
            </a:pPr>
            <a:r>
              <a:rPr lang="en-IN" sz="2800" b="0" i="0" u="none" strike="noStrike" cap="none">
                <a:solidFill>
                  <a:schemeClr val="dk1"/>
                </a:solidFill>
                <a:latin typeface="Constantia"/>
                <a:ea typeface="Constantia"/>
                <a:cs typeface="Constantia"/>
                <a:sym typeface="Constantia"/>
              </a:rPr>
              <a:t>E.g.: DEC AX</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p26"/>
          <p:cNvSpPr txBox="1">
            <a:spLocks noGrp="1"/>
          </p:cNvSpPr>
          <p:nvPr>
            <p:ph type="title" idx="4294967295"/>
          </p:nvPr>
        </p:nvSpPr>
        <p:spPr>
          <a:xfrm>
            <a:off x="500034" y="142852"/>
            <a:ext cx="8229600" cy="866775"/>
          </a:xfrm>
          <a:prstGeom prst="rect">
            <a:avLst/>
          </a:prstGeom>
          <a:noFill/>
          <a:ln>
            <a:noFill/>
          </a:ln>
        </p:spPr>
        <p:txBody>
          <a:bodyPr spcFirstLastPara="1" wrap="square" lIns="0" tIns="45700" rIns="0" bIns="0" anchor="b" anchorCtr="0">
            <a:noAutofit/>
          </a:bodyPr>
          <a:lstStyle/>
          <a:p>
            <a:pPr marL="0" marR="0" lvl="0" indent="0" algn="ctr" rtl="0">
              <a:lnSpc>
                <a:spcPct val="100000"/>
              </a:lnSpc>
              <a:spcBef>
                <a:spcPts val="0"/>
              </a:spcBef>
              <a:spcAft>
                <a:spcPts val="0"/>
              </a:spcAft>
              <a:buClr>
                <a:schemeClr val="dk2"/>
              </a:buClr>
              <a:buSzPts val="5000"/>
              <a:buFont typeface="Calibri"/>
              <a:buNone/>
            </a:pPr>
            <a:r>
              <a:rPr lang="en-IN" sz="5000" b="1" i="0" u="none" strike="noStrike" cap="none">
                <a:solidFill>
                  <a:schemeClr val="dk2"/>
                </a:solidFill>
                <a:latin typeface="Calibri"/>
                <a:ea typeface="Calibri"/>
                <a:cs typeface="Calibri"/>
                <a:sym typeface="Calibri"/>
              </a:rPr>
              <a:t>Arithmetic Instructions</a:t>
            </a:r>
            <a:endParaRPr sz="5000" b="1" i="0" u="none" strike="noStrike" cap="none">
              <a:solidFill>
                <a:schemeClr val="dk2"/>
              </a:solidFill>
              <a:latin typeface="Calibri"/>
              <a:ea typeface="Calibri"/>
              <a:cs typeface="Calibri"/>
              <a:sym typeface="Calibri"/>
            </a:endParaRPr>
          </a:p>
        </p:txBody>
      </p:sp>
      <p:sp>
        <p:nvSpPr>
          <p:cNvPr id="287" name="Google Shape;287;p26"/>
          <p:cNvSpPr txBox="1">
            <a:spLocks noGrp="1"/>
          </p:cNvSpPr>
          <p:nvPr>
            <p:ph type="body" idx="4294967295"/>
          </p:nvPr>
        </p:nvSpPr>
        <p:spPr>
          <a:xfrm>
            <a:off x="357158" y="1000108"/>
            <a:ext cx="8229600" cy="4610100"/>
          </a:xfrm>
          <a:prstGeom prst="rect">
            <a:avLst/>
          </a:prstGeom>
          <a:noFill/>
          <a:ln>
            <a:noFill/>
          </a:ln>
        </p:spPr>
        <p:txBody>
          <a:bodyPr spcFirstLastPara="1" wrap="square" lIns="91425" tIns="45700" rIns="91425" bIns="45700" anchor="t" anchorCtr="0">
            <a:noAutofit/>
          </a:bodyPr>
          <a:lstStyle/>
          <a:p>
            <a:pPr marL="273050" marR="0" lvl="0" indent="-273050" algn="l" rtl="0">
              <a:lnSpc>
                <a:spcPct val="80000"/>
              </a:lnSpc>
              <a:spcBef>
                <a:spcPts val="0"/>
              </a:spcBef>
              <a:spcAft>
                <a:spcPts val="0"/>
              </a:spcAft>
              <a:buClr>
                <a:srgbClr val="E7BC29"/>
              </a:buClr>
              <a:buSzPts val="2185"/>
              <a:buFont typeface="Noto Sans Symbols"/>
              <a:buChar char="⚫"/>
            </a:pPr>
            <a:r>
              <a:rPr lang="en-IN" sz="2300" b="1" i="0" u="none" strike="noStrike" cap="none">
                <a:solidFill>
                  <a:schemeClr val="dk1"/>
                </a:solidFill>
                <a:latin typeface="Constantia"/>
                <a:ea typeface="Constantia"/>
                <a:cs typeface="Constantia"/>
                <a:sym typeface="Constantia"/>
              </a:rPr>
              <a:t>MUL Src:</a:t>
            </a:r>
            <a:endParaRPr/>
          </a:p>
          <a:p>
            <a:pPr marL="639763" marR="0" lvl="1" indent="-246063" algn="l" rtl="0">
              <a:lnSpc>
                <a:spcPct val="80000"/>
              </a:lnSpc>
              <a:spcBef>
                <a:spcPts val="1640"/>
              </a:spcBef>
              <a:spcAft>
                <a:spcPts val="0"/>
              </a:spcAft>
              <a:buClr>
                <a:schemeClr val="accent1"/>
              </a:buClr>
              <a:buSzPts val="1870"/>
              <a:buFont typeface="Noto Sans Symbols"/>
              <a:buChar char="⚫"/>
            </a:pPr>
            <a:r>
              <a:rPr lang="en-IN" sz="2200" b="0" i="0" u="none" strike="noStrike" cap="none">
                <a:solidFill>
                  <a:schemeClr val="dk1"/>
                </a:solidFill>
                <a:latin typeface="Constantia"/>
                <a:ea typeface="Constantia"/>
                <a:cs typeface="Constantia"/>
                <a:sym typeface="Constantia"/>
              </a:rPr>
              <a:t>It is an unsigned multiplication instruction.</a:t>
            </a:r>
            <a:endParaRPr/>
          </a:p>
          <a:p>
            <a:pPr marL="639763" marR="0" lvl="1" indent="-246063" algn="l" rtl="0">
              <a:lnSpc>
                <a:spcPct val="80000"/>
              </a:lnSpc>
              <a:spcBef>
                <a:spcPts val="1640"/>
              </a:spcBef>
              <a:spcAft>
                <a:spcPts val="0"/>
              </a:spcAft>
              <a:buClr>
                <a:schemeClr val="accent1"/>
              </a:buClr>
              <a:buSzPts val="1870"/>
              <a:buFont typeface="Noto Sans Symbols"/>
              <a:buChar char="⚫"/>
            </a:pPr>
            <a:r>
              <a:rPr lang="en-IN" sz="2200" b="0" i="0" u="none" strike="noStrike" cap="none">
                <a:solidFill>
                  <a:schemeClr val="dk1"/>
                </a:solidFill>
                <a:latin typeface="Constantia"/>
                <a:ea typeface="Constantia"/>
                <a:cs typeface="Constantia"/>
                <a:sym typeface="Constantia"/>
              </a:rPr>
              <a:t>It multiplies two bytes to produce a word or two words to produce a double word.</a:t>
            </a:r>
            <a:endParaRPr/>
          </a:p>
          <a:p>
            <a:pPr marL="639763" marR="0" lvl="1" indent="-246063" algn="l" rtl="0">
              <a:lnSpc>
                <a:spcPct val="80000"/>
              </a:lnSpc>
              <a:spcBef>
                <a:spcPts val="1640"/>
              </a:spcBef>
              <a:spcAft>
                <a:spcPts val="0"/>
              </a:spcAft>
              <a:buClr>
                <a:schemeClr val="accent1"/>
              </a:buClr>
              <a:buSzPts val="1870"/>
              <a:buFont typeface="Noto Sans Symbols"/>
              <a:buChar char="⚫"/>
            </a:pPr>
            <a:r>
              <a:rPr lang="en-IN" sz="2200" b="0" i="0" u="none" strike="noStrike" cap="none">
                <a:solidFill>
                  <a:schemeClr val="dk1"/>
                </a:solidFill>
                <a:latin typeface="Constantia"/>
                <a:ea typeface="Constantia"/>
                <a:cs typeface="Constantia"/>
                <a:sym typeface="Constantia"/>
              </a:rPr>
              <a:t>AX = AL * Src</a:t>
            </a:r>
            <a:endParaRPr/>
          </a:p>
          <a:p>
            <a:pPr marL="639763" marR="0" lvl="1" indent="-246063" algn="l" rtl="0">
              <a:lnSpc>
                <a:spcPct val="80000"/>
              </a:lnSpc>
              <a:spcBef>
                <a:spcPts val="1640"/>
              </a:spcBef>
              <a:spcAft>
                <a:spcPts val="0"/>
              </a:spcAft>
              <a:buClr>
                <a:schemeClr val="accent1"/>
              </a:buClr>
              <a:buSzPts val="1870"/>
              <a:buFont typeface="Noto Sans Symbols"/>
              <a:buChar char="⚫"/>
            </a:pPr>
            <a:r>
              <a:rPr lang="en-IN" sz="2200" b="0" i="0" u="none" strike="noStrike" cap="none">
                <a:solidFill>
                  <a:schemeClr val="dk1"/>
                </a:solidFill>
                <a:latin typeface="Constantia"/>
                <a:ea typeface="Constantia"/>
                <a:cs typeface="Constantia"/>
                <a:sym typeface="Constantia"/>
              </a:rPr>
              <a:t>DX : AX = AX * Src</a:t>
            </a:r>
            <a:endParaRPr/>
          </a:p>
          <a:p>
            <a:pPr marL="639763" marR="0" lvl="1" indent="-246063" algn="l" rtl="0">
              <a:lnSpc>
                <a:spcPct val="80000"/>
              </a:lnSpc>
              <a:spcBef>
                <a:spcPts val="1640"/>
              </a:spcBef>
              <a:spcAft>
                <a:spcPts val="0"/>
              </a:spcAft>
              <a:buClr>
                <a:schemeClr val="accent1"/>
              </a:buClr>
              <a:buSzPts val="1870"/>
              <a:buFont typeface="Noto Sans Symbols"/>
              <a:buChar char="⚫"/>
            </a:pPr>
            <a:r>
              <a:rPr lang="en-IN" sz="2200" b="0" i="0" u="none" strike="noStrike" cap="none">
                <a:solidFill>
                  <a:schemeClr val="dk1"/>
                </a:solidFill>
                <a:latin typeface="Constantia"/>
                <a:ea typeface="Constantia"/>
                <a:cs typeface="Constantia"/>
                <a:sym typeface="Constantia"/>
              </a:rPr>
              <a:t>This instruction assumes one of the operand in AL or AX.</a:t>
            </a:r>
            <a:endParaRPr/>
          </a:p>
          <a:p>
            <a:pPr marL="639763" marR="0" lvl="1" indent="-246063" algn="l" rtl="0">
              <a:lnSpc>
                <a:spcPct val="80000"/>
              </a:lnSpc>
              <a:spcBef>
                <a:spcPts val="1640"/>
              </a:spcBef>
              <a:spcAft>
                <a:spcPts val="0"/>
              </a:spcAft>
              <a:buClr>
                <a:schemeClr val="accent1"/>
              </a:buClr>
              <a:buSzPts val="1870"/>
              <a:buFont typeface="Noto Sans Symbols"/>
              <a:buChar char="⚫"/>
            </a:pPr>
            <a:r>
              <a:rPr lang="en-IN" sz="2200" b="0" i="0" u="none" strike="noStrike" cap="none">
                <a:solidFill>
                  <a:schemeClr val="dk1"/>
                </a:solidFill>
                <a:latin typeface="Constantia"/>
                <a:ea typeface="Constantia"/>
                <a:cs typeface="Constantia"/>
                <a:sym typeface="Constantia"/>
              </a:rPr>
              <a:t>Src can be a register or memory location.</a:t>
            </a:r>
            <a:endParaRPr/>
          </a:p>
          <a:p>
            <a:pPr marL="273050" marR="0" lvl="0" indent="-273050" algn="l" rtl="0">
              <a:lnSpc>
                <a:spcPct val="80000"/>
              </a:lnSpc>
              <a:spcBef>
                <a:spcPts val="1660"/>
              </a:spcBef>
              <a:spcAft>
                <a:spcPts val="0"/>
              </a:spcAft>
              <a:buClr>
                <a:srgbClr val="E7BC29"/>
              </a:buClr>
              <a:buSzPts val="2185"/>
              <a:buFont typeface="Noto Sans Symbols"/>
              <a:buChar char="⚫"/>
            </a:pPr>
            <a:r>
              <a:rPr lang="en-IN" sz="2300" b="1" i="0" u="none" strike="noStrike" cap="none">
                <a:solidFill>
                  <a:schemeClr val="dk1"/>
                </a:solidFill>
                <a:latin typeface="Constantia"/>
                <a:ea typeface="Constantia"/>
                <a:cs typeface="Constantia"/>
                <a:sym typeface="Constantia"/>
              </a:rPr>
              <a:t>IMUL Src:</a:t>
            </a:r>
            <a:endParaRPr/>
          </a:p>
          <a:p>
            <a:pPr marL="639763" marR="0" lvl="1" indent="-246063" algn="l" rtl="0">
              <a:lnSpc>
                <a:spcPct val="80000"/>
              </a:lnSpc>
              <a:spcBef>
                <a:spcPts val="1640"/>
              </a:spcBef>
              <a:spcAft>
                <a:spcPts val="0"/>
              </a:spcAft>
              <a:buClr>
                <a:schemeClr val="accent1"/>
              </a:buClr>
              <a:buSzPts val="1870"/>
              <a:buFont typeface="Noto Sans Symbols"/>
              <a:buChar char="⚫"/>
            </a:pPr>
            <a:r>
              <a:rPr lang="en-IN" sz="2200" b="0" i="0" u="none" strike="noStrike" cap="none">
                <a:solidFill>
                  <a:schemeClr val="dk1"/>
                </a:solidFill>
                <a:latin typeface="Constantia"/>
                <a:ea typeface="Constantia"/>
                <a:cs typeface="Constantia"/>
                <a:sym typeface="Constantia"/>
              </a:rPr>
              <a:t>It is a signed multiplication instruction.</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p27"/>
          <p:cNvSpPr txBox="1">
            <a:spLocks noGrp="1"/>
          </p:cNvSpPr>
          <p:nvPr>
            <p:ph type="title" idx="4294967295"/>
          </p:nvPr>
        </p:nvSpPr>
        <p:spPr>
          <a:xfrm>
            <a:off x="500034" y="142852"/>
            <a:ext cx="8229600" cy="866775"/>
          </a:xfrm>
          <a:prstGeom prst="rect">
            <a:avLst/>
          </a:prstGeom>
          <a:noFill/>
          <a:ln>
            <a:noFill/>
          </a:ln>
        </p:spPr>
        <p:txBody>
          <a:bodyPr spcFirstLastPara="1" wrap="square" lIns="0" tIns="45700" rIns="0" bIns="0" anchor="b" anchorCtr="0">
            <a:noAutofit/>
          </a:bodyPr>
          <a:lstStyle/>
          <a:p>
            <a:pPr marL="0" marR="0" lvl="0" indent="0" algn="ctr" rtl="0">
              <a:lnSpc>
                <a:spcPct val="100000"/>
              </a:lnSpc>
              <a:spcBef>
                <a:spcPts val="0"/>
              </a:spcBef>
              <a:spcAft>
                <a:spcPts val="0"/>
              </a:spcAft>
              <a:buClr>
                <a:schemeClr val="dk2"/>
              </a:buClr>
              <a:buSzPts val="5000"/>
              <a:buFont typeface="Calibri"/>
              <a:buNone/>
            </a:pPr>
            <a:r>
              <a:rPr lang="en-IN" sz="5000" b="1" i="0" u="none" strike="noStrike" cap="none">
                <a:solidFill>
                  <a:schemeClr val="dk2"/>
                </a:solidFill>
                <a:latin typeface="Calibri"/>
                <a:ea typeface="Calibri"/>
                <a:cs typeface="Calibri"/>
                <a:sym typeface="Calibri"/>
              </a:rPr>
              <a:t>Arithmetic Instructions</a:t>
            </a:r>
            <a:endParaRPr sz="5000" b="1" i="0" u="none" strike="noStrike" cap="none">
              <a:solidFill>
                <a:schemeClr val="dk2"/>
              </a:solidFill>
              <a:latin typeface="Calibri"/>
              <a:ea typeface="Calibri"/>
              <a:cs typeface="Calibri"/>
              <a:sym typeface="Calibri"/>
            </a:endParaRPr>
          </a:p>
        </p:txBody>
      </p:sp>
      <p:sp>
        <p:nvSpPr>
          <p:cNvPr id="293" name="Google Shape;293;p27"/>
          <p:cNvSpPr txBox="1">
            <a:spLocks noGrp="1"/>
          </p:cNvSpPr>
          <p:nvPr>
            <p:ph type="body" idx="4294967295"/>
          </p:nvPr>
        </p:nvSpPr>
        <p:spPr>
          <a:xfrm>
            <a:off x="357158" y="1000108"/>
            <a:ext cx="8229600" cy="4610100"/>
          </a:xfrm>
          <a:prstGeom prst="rect">
            <a:avLst/>
          </a:prstGeom>
          <a:noFill/>
          <a:ln>
            <a:noFill/>
          </a:ln>
        </p:spPr>
        <p:txBody>
          <a:bodyPr spcFirstLastPara="1" wrap="square" lIns="91425" tIns="45700" rIns="91425" bIns="45700" anchor="t" anchorCtr="0">
            <a:noAutofit/>
          </a:bodyPr>
          <a:lstStyle/>
          <a:p>
            <a:pPr marL="273050" lvl="0" indent="-273050" algn="l" rtl="0">
              <a:lnSpc>
                <a:spcPct val="100000"/>
              </a:lnSpc>
              <a:spcBef>
                <a:spcPts val="0"/>
              </a:spcBef>
              <a:spcAft>
                <a:spcPts val="0"/>
              </a:spcAft>
              <a:buClr>
                <a:srgbClr val="E7BC29"/>
              </a:buClr>
              <a:buSzPts val="2280"/>
              <a:buFont typeface="Noto Sans Symbols"/>
              <a:buChar char="⚫"/>
            </a:pPr>
            <a:r>
              <a:rPr lang="en-IN" sz="2400" b="1" i="0" u="none" strike="noStrike" cap="none">
                <a:solidFill>
                  <a:schemeClr val="dk1"/>
                </a:solidFill>
                <a:latin typeface="Constantia"/>
                <a:ea typeface="Constantia"/>
                <a:cs typeface="Constantia"/>
                <a:sym typeface="Constantia"/>
              </a:rPr>
              <a:t>MUL – MUL Source </a:t>
            </a:r>
            <a:endParaRPr/>
          </a:p>
          <a:p>
            <a:pPr marL="273050" marR="0" lvl="0" indent="-273050" algn="just" rtl="0">
              <a:lnSpc>
                <a:spcPct val="100000"/>
              </a:lnSpc>
              <a:spcBef>
                <a:spcPts val="480"/>
              </a:spcBef>
              <a:spcAft>
                <a:spcPts val="0"/>
              </a:spcAft>
              <a:buClr>
                <a:srgbClr val="E7BC29"/>
              </a:buClr>
              <a:buSzPts val="2280"/>
              <a:buFont typeface="Noto Sans Symbols"/>
              <a:buChar char="⚫"/>
            </a:pPr>
            <a:r>
              <a:rPr lang="en-IN" sz="2400" b="0" i="0" u="none" strike="noStrike" cap="none">
                <a:solidFill>
                  <a:schemeClr val="dk1"/>
                </a:solidFill>
                <a:latin typeface="Constantia"/>
                <a:ea typeface="Constantia"/>
                <a:cs typeface="Constantia"/>
                <a:sym typeface="Constantia"/>
              </a:rPr>
              <a:t>This instruction multiplies an </a:t>
            </a:r>
            <a:r>
              <a:rPr lang="en-IN" sz="2400" b="0" i="1" u="none" strike="noStrike" cap="none">
                <a:solidFill>
                  <a:schemeClr val="dk1"/>
                </a:solidFill>
                <a:latin typeface="Constantia"/>
                <a:ea typeface="Constantia"/>
                <a:cs typeface="Constantia"/>
                <a:sym typeface="Constantia"/>
              </a:rPr>
              <a:t>unsigned byte in some source with an unsigned byte in AL register or an unsigned word in some source with an unsigned word in AX register. </a:t>
            </a:r>
            <a:endParaRPr/>
          </a:p>
          <a:p>
            <a:pPr marL="273050" marR="0" lvl="0" indent="-273050" algn="just" rtl="0">
              <a:lnSpc>
                <a:spcPct val="100000"/>
              </a:lnSpc>
              <a:spcBef>
                <a:spcPts val="480"/>
              </a:spcBef>
              <a:spcAft>
                <a:spcPts val="0"/>
              </a:spcAft>
              <a:buClr>
                <a:srgbClr val="E7BC29"/>
              </a:buClr>
              <a:buSzPts val="2280"/>
              <a:buFont typeface="Noto Sans Symbols"/>
              <a:buChar char="⚫"/>
            </a:pPr>
            <a:r>
              <a:rPr lang="en-IN" sz="2400" b="0" i="1" u="none" strike="noStrike" cap="none">
                <a:solidFill>
                  <a:schemeClr val="dk1"/>
                </a:solidFill>
                <a:latin typeface="Constantia"/>
                <a:ea typeface="Constantia"/>
                <a:cs typeface="Constantia"/>
                <a:sym typeface="Constantia"/>
              </a:rPr>
              <a:t>The source can be a register or a memory location. When a byte is </a:t>
            </a:r>
            <a:r>
              <a:rPr lang="en-IN" sz="2400" b="1" i="1" u="none" strike="noStrike" cap="none">
                <a:solidFill>
                  <a:schemeClr val="dk1"/>
                </a:solidFill>
                <a:latin typeface="Constantia"/>
                <a:ea typeface="Constantia"/>
                <a:cs typeface="Constantia"/>
                <a:sym typeface="Constantia"/>
              </a:rPr>
              <a:t>multiplied by the content of AL, the result (product) is put in AX.</a:t>
            </a:r>
            <a:r>
              <a:rPr lang="en-IN" sz="2400" b="0" i="1" u="none" strike="noStrike" cap="none">
                <a:solidFill>
                  <a:schemeClr val="dk1"/>
                </a:solidFill>
                <a:latin typeface="Constantia"/>
                <a:ea typeface="Constantia"/>
                <a:cs typeface="Constantia"/>
                <a:sym typeface="Constantia"/>
              </a:rPr>
              <a:t> When a </a:t>
            </a:r>
            <a:r>
              <a:rPr lang="en-IN" sz="2400" b="1" i="1" u="none" strike="noStrike" cap="none">
                <a:solidFill>
                  <a:schemeClr val="dk1"/>
                </a:solidFill>
                <a:latin typeface="Constantia"/>
                <a:ea typeface="Constantia"/>
                <a:cs typeface="Constantia"/>
                <a:sym typeface="Constantia"/>
              </a:rPr>
              <a:t>word is multiplied by the content of AX, the result is put in DX and AX registers</a:t>
            </a:r>
            <a:r>
              <a:rPr lang="en-IN" sz="2400" b="0" i="1" u="none" strike="noStrike" cap="none">
                <a:solidFill>
                  <a:schemeClr val="dk1"/>
                </a:solidFill>
                <a:latin typeface="Constantia"/>
                <a:ea typeface="Constantia"/>
                <a:cs typeface="Constantia"/>
                <a:sym typeface="Constantia"/>
              </a:rPr>
              <a:t>.</a:t>
            </a:r>
            <a:endParaRPr/>
          </a:p>
          <a:p>
            <a:pPr marL="273050" marR="0" lvl="0" indent="-273050" algn="just" rtl="0">
              <a:lnSpc>
                <a:spcPct val="100000"/>
              </a:lnSpc>
              <a:spcBef>
                <a:spcPts val="480"/>
              </a:spcBef>
              <a:spcAft>
                <a:spcPts val="0"/>
              </a:spcAft>
              <a:buClr>
                <a:srgbClr val="E7BC29"/>
              </a:buClr>
              <a:buSzPts val="2280"/>
              <a:buFont typeface="Noto Sans Symbols"/>
              <a:buChar char="⚫"/>
            </a:pPr>
            <a:r>
              <a:rPr lang="en-IN" sz="2400" b="0" i="1" u="none" strike="noStrike" cap="none">
                <a:solidFill>
                  <a:schemeClr val="dk1"/>
                </a:solidFill>
                <a:latin typeface="Constantia"/>
                <a:ea typeface="Constantia"/>
                <a:cs typeface="Constantia"/>
                <a:sym typeface="Constantia"/>
              </a:rPr>
              <a:t> If the </a:t>
            </a:r>
            <a:r>
              <a:rPr lang="en-IN" sz="2400" b="1" i="1" u="none" strike="noStrike" cap="none">
                <a:solidFill>
                  <a:schemeClr val="dk1"/>
                </a:solidFill>
                <a:latin typeface="Constantia"/>
                <a:ea typeface="Constantia"/>
                <a:cs typeface="Constantia"/>
                <a:sym typeface="Constantia"/>
              </a:rPr>
              <a:t>most significant byte of a 16-bit result or the most significant word of a 32-bit result is 0</a:t>
            </a:r>
            <a:r>
              <a:rPr lang="en-IN" sz="2400" b="0" i="1" u="none" strike="noStrike" cap="none">
                <a:solidFill>
                  <a:schemeClr val="dk1"/>
                </a:solidFill>
                <a:latin typeface="Constantia"/>
                <a:ea typeface="Constantia"/>
                <a:cs typeface="Constantia"/>
                <a:sym typeface="Constantia"/>
              </a:rPr>
              <a:t>, CF and OF will both be 0’s. AF, PF, SF and ZF are undefined after a MUL instruction. </a:t>
            </a:r>
            <a:endParaRPr sz="2300" b="1" i="0" u="none" strike="noStrike" cap="none">
              <a:solidFill>
                <a:schemeClr val="dk1"/>
              </a:solidFill>
              <a:latin typeface="Constantia"/>
              <a:ea typeface="Constantia"/>
              <a:cs typeface="Constantia"/>
              <a:sym typeface="Constantia"/>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Google Shape;298;p28"/>
          <p:cNvSpPr txBox="1">
            <a:spLocks noGrp="1"/>
          </p:cNvSpPr>
          <p:nvPr>
            <p:ph type="title" idx="4294967295"/>
          </p:nvPr>
        </p:nvSpPr>
        <p:spPr>
          <a:xfrm>
            <a:off x="500034" y="142852"/>
            <a:ext cx="8229600" cy="866775"/>
          </a:xfrm>
          <a:prstGeom prst="rect">
            <a:avLst/>
          </a:prstGeom>
          <a:noFill/>
          <a:ln>
            <a:noFill/>
          </a:ln>
        </p:spPr>
        <p:txBody>
          <a:bodyPr spcFirstLastPara="1" wrap="square" lIns="0" tIns="45700" rIns="0" bIns="0" anchor="b" anchorCtr="0">
            <a:noAutofit/>
          </a:bodyPr>
          <a:lstStyle/>
          <a:p>
            <a:pPr marL="0" marR="0" lvl="0" indent="0" algn="ctr" rtl="0">
              <a:lnSpc>
                <a:spcPct val="100000"/>
              </a:lnSpc>
              <a:spcBef>
                <a:spcPts val="0"/>
              </a:spcBef>
              <a:spcAft>
                <a:spcPts val="0"/>
              </a:spcAft>
              <a:buClr>
                <a:schemeClr val="dk2"/>
              </a:buClr>
              <a:buSzPts val="5000"/>
              <a:buFont typeface="Calibri"/>
              <a:buNone/>
            </a:pPr>
            <a:r>
              <a:rPr lang="en-IN" sz="5000" b="1" i="0" u="none" strike="noStrike" cap="none">
                <a:solidFill>
                  <a:schemeClr val="dk2"/>
                </a:solidFill>
                <a:latin typeface="Calibri"/>
                <a:ea typeface="Calibri"/>
                <a:cs typeface="Calibri"/>
                <a:sym typeface="Calibri"/>
              </a:rPr>
              <a:t>Arithmetic Instructions</a:t>
            </a:r>
            <a:endParaRPr sz="5000" b="1" i="0" u="none" strike="noStrike" cap="none">
              <a:solidFill>
                <a:schemeClr val="dk2"/>
              </a:solidFill>
              <a:latin typeface="Calibri"/>
              <a:ea typeface="Calibri"/>
              <a:cs typeface="Calibri"/>
              <a:sym typeface="Calibri"/>
            </a:endParaRPr>
          </a:p>
        </p:txBody>
      </p:sp>
      <p:sp>
        <p:nvSpPr>
          <p:cNvPr id="299" name="Google Shape;299;p28"/>
          <p:cNvSpPr txBox="1">
            <a:spLocks noGrp="1"/>
          </p:cNvSpPr>
          <p:nvPr>
            <p:ph type="body" idx="4294967295"/>
          </p:nvPr>
        </p:nvSpPr>
        <p:spPr>
          <a:xfrm>
            <a:off x="357158" y="1000108"/>
            <a:ext cx="8229600" cy="4610100"/>
          </a:xfrm>
          <a:prstGeom prst="rect">
            <a:avLst/>
          </a:prstGeom>
          <a:noFill/>
          <a:ln>
            <a:noFill/>
          </a:ln>
        </p:spPr>
        <p:txBody>
          <a:bodyPr spcFirstLastPara="1" wrap="square" lIns="91425" tIns="45700" rIns="91425" bIns="45700" anchor="t" anchorCtr="0">
            <a:noAutofit/>
          </a:bodyPr>
          <a:lstStyle/>
          <a:p>
            <a:pPr marL="273050" lvl="0" indent="-273050" algn="l" rtl="0">
              <a:lnSpc>
                <a:spcPct val="100000"/>
              </a:lnSpc>
              <a:spcBef>
                <a:spcPts val="0"/>
              </a:spcBef>
              <a:spcAft>
                <a:spcPts val="0"/>
              </a:spcAft>
              <a:buClr>
                <a:srgbClr val="E7BC29"/>
              </a:buClr>
              <a:buSzPts val="2280"/>
              <a:buFont typeface="Noto Sans Symbols"/>
              <a:buChar char="⚫"/>
            </a:pPr>
            <a:r>
              <a:rPr lang="en-IN" sz="2400" b="1" i="0" u="none" strike="noStrike" cap="none">
                <a:solidFill>
                  <a:schemeClr val="dk1"/>
                </a:solidFill>
                <a:latin typeface="Constantia"/>
                <a:ea typeface="Constantia"/>
                <a:cs typeface="Constantia"/>
                <a:sym typeface="Constantia"/>
              </a:rPr>
              <a:t>MUL – MUL Source </a:t>
            </a:r>
            <a:endParaRPr/>
          </a:p>
          <a:p>
            <a:pPr marL="273050" marR="0" lvl="0" indent="-273050" algn="just" rtl="0">
              <a:lnSpc>
                <a:spcPct val="100000"/>
              </a:lnSpc>
              <a:spcBef>
                <a:spcPts val="480"/>
              </a:spcBef>
              <a:spcAft>
                <a:spcPts val="0"/>
              </a:spcAft>
              <a:buClr>
                <a:srgbClr val="E7BC29"/>
              </a:buClr>
              <a:buSzPts val="2280"/>
              <a:buFont typeface="Noto Sans Symbols"/>
              <a:buChar char="⚫"/>
            </a:pPr>
            <a:r>
              <a:rPr lang="en-IN" sz="2400" b="0" i="0" u="none" strike="noStrike" cap="none">
                <a:solidFill>
                  <a:schemeClr val="dk1"/>
                </a:solidFill>
                <a:latin typeface="Constantia"/>
                <a:ea typeface="Constantia"/>
                <a:cs typeface="Constantia"/>
                <a:sym typeface="Constantia"/>
              </a:rPr>
              <a:t>If you want to </a:t>
            </a:r>
            <a:r>
              <a:rPr lang="en-IN" sz="2400" b="1" i="0" u="none" strike="noStrike" cap="none">
                <a:solidFill>
                  <a:schemeClr val="dk1"/>
                </a:solidFill>
                <a:latin typeface="Constantia"/>
                <a:ea typeface="Constantia"/>
                <a:cs typeface="Constantia"/>
                <a:sym typeface="Constantia"/>
              </a:rPr>
              <a:t>multiply a byte with a word</a:t>
            </a:r>
            <a:r>
              <a:rPr lang="en-IN" sz="2400" b="0" i="0" u="none" strike="noStrike" cap="none">
                <a:solidFill>
                  <a:schemeClr val="dk1"/>
                </a:solidFill>
                <a:latin typeface="Constantia"/>
                <a:ea typeface="Constantia"/>
                <a:cs typeface="Constantia"/>
                <a:sym typeface="Constantia"/>
              </a:rPr>
              <a:t>, you must first move the byte to a word location such as an extended register and </a:t>
            </a:r>
            <a:r>
              <a:rPr lang="en-IN" sz="2400" b="1" i="0" u="none" strike="noStrike" cap="none">
                <a:solidFill>
                  <a:schemeClr val="dk1"/>
                </a:solidFill>
                <a:latin typeface="Constantia"/>
                <a:ea typeface="Constantia"/>
                <a:cs typeface="Constantia"/>
                <a:sym typeface="Constantia"/>
              </a:rPr>
              <a:t>fill the upper byte of the word with all 0’s</a:t>
            </a:r>
            <a:r>
              <a:rPr lang="en-IN" sz="2400" b="0" i="0" u="none" strike="noStrike" cap="none">
                <a:solidFill>
                  <a:schemeClr val="dk1"/>
                </a:solidFill>
                <a:latin typeface="Constantia"/>
                <a:ea typeface="Constantia"/>
                <a:cs typeface="Constantia"/>
                <a:sym typeface="Constantia"/>
              </a:rPr>
              <a:t>.</a:t>
            </a:r>
            <a:endParaRPr/>
          </a:p>
          <a:p>
            <a:pPr marL="273050" marR="0" lvl="0" indent="-273050" algn="just" rtl="0">
              <a:lnSpc>
                <a:spcPct val="100000"/>
              </a:lnSpc>
              <a:spcBef>
                <a:spcPts val="480"/>
              </a:spcBef>
              <a:spcAft>
                <a:spcPts val="0"/>
              </a:spcAft>
              <a:buClr>
                <a:srgbClr val="E7BC29"/>
              </a:buClr>
              <a:buSzPts val="2280"/>
              <a:buFont typeface="Noto Sans Symbols"/>
              <a:buChar char="⚫"/>
            </a:pPr>
            <a:r>
              <a:rPr lang="en-IN" sz="2400" b="0" i="0" u="none" strike="noStrike" cap="none">
                <a:solidFill>
                  <a:schemeClr val="dk1"/>
                </a:solidFill>
                <a:latin typeface="Constantia"/>
                <a:ea typeface="Constantia"/>
                <a:cs typeface="Constantia"/>
                <a:sym typeface="Constantia"/>
              </a:rPr>
              <a:t> You </a:t>
            </a:r>
            <a:r>
              <a:rPr lang="en-IN" sz="2400" b="1" i="0" u="none" strike="noStrike" cap="none">
                <a:solidFill>
                  <a:schemeClr val="dk1"/>
                </a:solidFill>
                <a:latin typeface="Constantia"/>
                <a:ea typeface="Constantia"/>
                <a:cs typeface="Constantia"/>
                <a:sym typeface="Constantia"/>
              </a:rPr>
              <a:t>cannot use the CBW instruction</a:t>
            </a:r>
            <a:r>
              <a:rPr lang="en-IN" sz="2400" b="0" i="0" u="none" strike="noStrike" cap="none">
                <a:solidFill>
                  <a:schemeClr val="dk1"/>
                </a:solidFill>
                <a:latin typeface="Constantia"/>
                <a:ea typeface="Constantia"/>
                <a:cs typeface="Constantia"/>
                <a:sym typeface="Constantia"/>
              </a:rPr>
              <a:t> for this, because the CBW instruction fills the upper byte with copies of the most significant bit of the lower byte. </a:t>
            </a:r>
            <a:endParaRPr sz="2300" b="1" i="0" u="none" strike="noStrike" cap="none">
              <a:solidFill>
                <a:schemeClr val="dk1"/>
              </a:solidFill>
              <a:latin typeface="Constantia"/>
              <a:ea typeface="Constantia"/>
              <a:cs typeface="Constantia"/>
              <a:sym typeface="Constantia"/>
            </a:endParaRPr>
          </a:p>
        </p:txBody>
      </p:sp>
      <p:pic>
        <p:nvPicPr>
          <p:cNvPr id="300" name="Google Shape;300;p28"/>
          <p:cNvPicPr preferRelativeResize="0"/>
          <p:nvPr/>
        </p:nvPicPr>
        <p:blipFill rotWithShape="1">
          <a:blip r:embed="rId3">
            <a:alphaModFix/>
          </a:blip>
          <a:srcRect/>
          <a:stretch/>
        </p:blipFill>
        <p:spPr>
          <a:xfrm>
            <a:off x="214282" y="3929066"/>
            <a:ext cx="8715436" cy="23907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p29"/>
          <p:cNvSpPr txBox="1">
            <a:spLocks noGrp="1"/>
          </p:cNvSpPr>
          <p:nvPr>
            <p:ph type="title" idx="4294967295"/>
          </p:nvPr>
        </p:nvSpPr>
        <p:spPr>
          <a:xfrm>
            <a:off x="500034" y="142852"/>
            <a:ext cx="8229600" cy="866775"/>
          </a:xfrm>
          <a:prstGeom prst="rect">
            <a:avLst/>
          </a:prstGeom>
          <a:noFill/>
          <a:ln>
            <a:noFill/>
          </a:ln>
        </p:spPr>
        <p:txBody>
          <a:bodyPr spcFirstLastPara="1" wrap="square" lIns="0" tIns="45700" rIns="0" bIns="0" anchor="b" anchorCtr="0">
            <a:noAutofit/>
          </a:bodyPr>
          <a:lstStyle/>
          <a:p>
            <a:pPr marL="0" marR="0" lvl="0" indent="0" algn="ctr" rtl="0">
              <a:lnSpc>
                <a:spcPct val="100000"/>
              </a:lnSpc>
              <a:spcBef>
                <a:spcPts val="0"/>
              </a:spcBef>
              <a:spcAft>
                <a:spcPts val="0"/>
              </a:spcAft>
              <a:buClr>
                <a:schemeClr val="dk2"/>
              </a:buClr>
              <a:buSzPts val="5000"/>
              <a:buFont typeface="Calibri"/>
              <a:buNone/>
            </a:pPr>
            <a:r>
              <a:rPr lang="en-IN" sz="5000" b="1" i="0" u="none" strike="noStrike" cap="none">
                <a:solidFill>
                  <a:schemeClr val="dk2"/>
                </a:solidFill>
                <a:latin typeface="Calibri"/>
                <a:ea typeface="Calibri"/>
                <a:cs typeface="Calibri"/>
                <a:sym typeface="Calibri"/>
              </a:rPr>
              <a:t>Arithmetic Instructions</a:t>
            </a:r>
            <a:endParaRPr sz="5000" b="1" i="0" u="none" strike="noStrike" cap="none">
              <a:solidFill>
                <a:schemeClr val="dk2"/>
              </a:solidFill>
              <a:latin typeface="Calibri"/>
              <a:ea typeface="Calibri"/>
              <a:cs typeface="Calibri"/>
              <a:sym typeface="Calibri"/>
            </a:endParaRPr>
          </a:p>
        </p:txBody>
      </p:sp>
      <p:sp>
        <p:nvSpPr>
          <p:cNvPr id="306" name="Google Shape;306;p29"/>
          <p:cNvSpPr txBox="1">
            <a:spLocks noGrp="1"/>
          </p:cNvSpPr>
          <p:nvPr>
            <p:ph type="body" idx="4294967295"/>
          </p:nvPr>
        </p:nvSpPr>
        <p:spPr>
          <a:xfrm>
            <a:off x="357158" y="1000108"/>
            <a:ext cx="8229600" cy="4610100"/>
          </a:xfrm>
          <a:prstGeom prst="rect">
            <a:avLst/>
          </a:prstGeom>
          <a:noFill/>
          <a:ln>
            <a:noFill/>
          </a:ln>
        </p:spPr>
        <p:txBody>
          <a:bodyPr spcFirstLastPara="1" wrap="square" lIns="91425" tIns="45700" rIns="91425" bIns="45700" anchor="t" anchorCtr="0">
            <a:noAutofit/>
          </a:bodyPr>
          <a:lstStyle/>
          <a:p>
            <a:pPr marL="273050" lvl="0" indent="-273050" algn="l" rtl="0">
              <a:lnSpc>
                <a:spcPct val="100000"/>
              </a:lnSpc>
              <a:spcBef>
                <a:spcPts val="0"/>
              </a:spcBef>
              <a:spcAft>
                <a:spcPts val="0"/>
              </a:spcAft>
              <a:buClr>
                <a:srgbClr val="E7BC29"/>
              </a:buClr>
              <a:buSzPts val="2280"/>
              <a:buFont typeface="Noto Sans Symbols"/>
              <a:buChar char="⚫"/>
            </a:pPr>
            <a:r>
              <a:rPr lang="en-IN" sz="2400" b="1" i="0" u="none" strike="noStrike" cap="none">
                <a:solidFill>
                  <a:schemeClr val="dk1"/>
                </a:solidFill>
                <a:latin typeface="Constantia"/>
                <a:ea typeface="Constantia"/>
                <a:cs typeface="Constantia"/>
                <a:sym typeface="Constantia"/>
              </a:rPr>
              <a:t>IMUL – IMUL Source </a:t>
            </a:r>
            <a:endParaRPr/>
          </a:p>
          <a:p>
            <a:pPr marL="273050" marR="0" lvl="0" indent="-273050" algn="just" rtl="0">
              <a:lnSpc>
                <a:spcPct val="100000"/>
              </a:lnSpc>
              <a:spcBef>
                <a:spcPts val="480"/>
              </a:spcBef>
              <a:spcAft>
                <a:spcPts val="0"/>
              </a:spcAft>
              <a:buClr>
                <a:srgbClr val="E7BC29"/>
              </a:buClr>
              <a:buSzPts val="2280"/>
              <a:buFont typeface="Noto Sans Symbols"/>
              <a:buChar char="⚫"/>
            </a:pPr>
            <a:r>
              <a:rPr lang="en-IN" sz="2400" b="0" i="0" u="none" strike="noStrike" cap="none">
                <a:solidFill>
                  <a:schemeClr val="dk1"/>
                </a:solidFill>
                <a:latin typeface="Constantia"/>
                <a:ea typeface="Constantia"/>
                <a:cs typeface="Constantia"/>
                <a:sym typeface="Constantia"/>
              </a:rPr>
              <a:t>multiplies a </a:t>
            </a:r>
            <a:r>
              <a:rPr lang="en-IN" sz="2400" b="0" i="1" u="none" strike="noStrike" cap="none">
                <a:solidFill>
                  <a:schemeClr val="dk1"/>
                </a:solidFill>
                <a:latin typeface="Constantia"/>
                <a:ea typeface="Constantia"/>
                <a:cs typeface="Constantia"/>
                <a:sym typeface="Constantia"/>
              </a:rPr>
              <a:t>signed byte from source with a signed byte in AL or a signed word from some source with a signed word in AX. </a:t>
            </a:r>
            <a:endParaRPr/>
          </a:p>
          <a:p>
            <a:pPr marL="273050" marR="0" lvl="0" indent="-273050" algn="just" rtl="0">
              <a:lnSpc>
                <a:spcPct val="100000"/>
              </a:lnSpc>
              <a:spcBef>
                <a:spcPts val="480"/>
              </a:spcBef>
              <a:spcAft>
                <a:spcPts val="0"/>
              </a:spcAft>
              <a:buClr>
                <a:srgbClr val="E7BC29"/>
              </a:buClr>
              <a:buSzPts val="2280"/>
              <a:buFont typeface="Noto Sans Symbols"/>
              <a:buChar char="⚫"/>
            </a:pPr>
            <a:r>
              <a:rPr lang="en-IN" sz="2400" b="0" i="1" u="none" strike="noStrike" cap="none">
                <a:solidFill>
                  <a:schemeClr val="dk1"/>
                </a:solidFill>
                <a:latin typeface="Constantia"/>
                <a:ea typeface="Constantia"/>
                <a:cs typeface="Constantia"/>
                <a:sym typeface="Constantia"/>
              </a:rPr>
              <a:t>If the magnitude of the product does not require all the bits of the destination, the </a:t>
            </a:r>
            <a:r>
              <a:rPr lang="en-IN" sz="2400" b="1" i="1" u="none" strike="noStrike" cap="none">
                <a:solidFill>
                  <a:schemeClr val="dk1"/>
                </a:solidFill>
                <a:latin typeface="Constantia"/>
                <a:ea typeface="Constantia"/>
                <a:cs typeface="Constantia"/>
                <a:sym typeface="Constantia"/>
              </a:rPr>
              <a:t>unused byte / word will be filled with copies of the sign bit</a:t>
            </a:r>
            <a:r>
              <a:rPr lang="en-IN" sz="2400" b="0" i="1" u="none" strike="noStrike" cap="none">
                <a:solidFill>
                  <a:schemeClr val="dk1"/>
                </a:solidFill>
                <a:latin typeface="Constantia"/>
                <a:ea typeface="Constantia"/>
                <a:cs typeface="Constantia"/>
                <a:sym typeface="Constantia"/>
              </a:rPr>
              <a:t>.</a:t>
            </a:r>
            <a:endParaRPr/>
          </a:p>
          <a:p>
            <a:pPr marL="273050" marR="0" lvl="0" indent="-128270" algn="just" rtl="0">
              <a:lnSpc>
                <a:spcPct val="100000"/>
              </a:lnSpc>
              <a:spcBef>
                <a:spcPts val="480"/>
              </a:spcBef>
              <a:spcAft>
                <a:spcPts val="0"/>
              </a:spcAft>
              <a:buClr>
                <a:srgbClr val="E7BC29"/>
              </a:buClr>
              <a:buSzPts val="2280"/>
              <a:buFont typeface="Noto Sans Symbols"/>
              <a:buNone/>
            </a:pPr>
            <a:endParaRPr sz="2400" b="0" i="1" u="none" strike="noStrike" cap="none">
              <a:solidFill>
                <a:schemeClr val="dk1"/>
              </a:solidFill>
              <a:latin typeface="Constantia"/>
              <a:ea typeface="Constantia"/>
              <a:cs typeface="Constantia"/>
              <a:sym typeface="Constantia"/>
            </a:endParaRPr>
          </a:p>
          <a:p>
            <a:pPr marL="273050" marR="0" lvl="0" indent="-273050" algn="just" rtl="0">
              <a:lnSpc>
                <a:spcPct val="100000"/>
              </a:lnSpc>
              <a:spcBef>
                <a:spcPts val="480"/>
              </a:spcBef>
              <a:spcAft>
                <a:spcPts val="0"/>
              </a:spcAft>
              <a:buClr>
                <a:srgbClr val="E7BC29"/>
              </a:buClr>
              <a:buSzPts val="2280"/>
              <a:buFont typeface="Noto Sans Symbols"/>
              <a:buChar char="⚫"/>
            </a:pPr>
            <a:r>
              <a:rPr lang="en-IN" sz="2400" b="0" i="1" u="none" strike="noStrike" cap="none">
                <a:solidFill>
                  <a:schemeClr val="dk1"/>
                </a:solidFill>
                <a:latin typeface="Constantia"/>
                <a:ea typeface="Constantia"/>
                <a:cs typeface="Constantia"/>
                <a:sym typeface="Constantia"/>
              </a:rPr>
              <a:t> </a:t>
            </a:r>
            <a:r>
              <a:rPr lang="en-IN" sz="2400" b="1" i="1" u="none" strike="noStrike" cap="none">
                <a:solidFill>
                  <a:schemeClr val="dk1"/>
                </a:solidFill>
                <a:latin typeface="Constantia"/>
                <a:ea typeface="Constantia"/>
                <a:cs typeface="Constantia"/>
                <a:sym typeface="Constantia"/>
              </a:rPr>
              <a:t>CF,OF --???:-</a:t>
            </a:r>
            <a:r>
              <a:rPr lang="en-IN" sz="2400" b="0" i="1" u="none" strike="noStrike" cap="none">
                <a:solidFill>
                  <a:schemeClr val="dk1"/>
                </a:solidFill>
                <a:latin typeface="Constantia"/>
                <a:ea typeface="Constantia"/>
                <a:cs typeface="Constantia"/>
                <a:sym typeface="Constantia"/>
              </a:rPr>
              <a:t> If the upper byte of a 16-bit result or the upper word of a 32-bit result contains only copies of the sign bit (all 0’s or all 1’s), then CF and the OF will both be 0; </a:t>
            </a:r>
            <a:endParaRPr/>
          </a:p>
          <a:p>
            <a:pPr marL="273050" marR="0" lvl="0" indent="-273050" algn="just" rtl="0">
              <a:lnSpc>
                <a:spcPct val="100000"/>
              </a:lnSpc>
              <a:spcBef>
                <a:spcPts val="480"/>
              </a:spcBef>
              <a:spcAft>
                <a:spcPts val="0"/>
              </a:spcAft>
              <a:buClr>
                <a:srgbClr val="E7BC29"/>
              </a:buClr>
              <a:buSzPts val="2280"/>
              <a:buFont typeface="Noto Sans Symbols"/>
              <a:buChar char="⚫"/>
            </a:pPr>
            <a:r>
              <a:rPr lang="en-IN" sz="2400" b="0" i="1" u="none" strike="noStrike" cap="none">
                <a:solidFill>
                  <a:schemeClr val="dk1"/>
                </a:solidFill>
                <a:latin typeface="Constantia"/>
                <a:ea typeface="Constantia"/>
                <a:cs typeface="Constantia"/>
                <a:sym typeface="Constantia"/>
              </a:rPr>
              <a:t>If it contains a part of the product, CF and OF will both be 1. </a:t>
            </a:r>
            <a:endParaRPr/>
          </a:p>
          <a:p>
            <a:pPr marL="273050" marR="0" lvl="0" indent="-273050" algn="just" rtl="0">
              <a:lnSpc>
                <a:spcPct val="100000"/>
              </a:lnSpc>
              <a:spcBef>
                <a:spcPts val="480"/>
              </a:spcBef>
              <a:spcAft>
                <a:spcPts val="0"/>
              </a:spcAft>
              <a:buClr>
                <a:srgbClr val="E7BC29"/>
              </a:buClr>
              <a:buSzPts val="2280"/>
              <a:buFont typeface="Noto Sans Symbols"/>
              <a:buChar char="⚫"/>
            </a:pPr>
            <a:r>
              <a:rPr lang="en-IN" sz="2400" b="0" i="1" u="none" strike="noStrike" cap="none">
                <a:solidFill>
                  <a:schemeClr val="dk1"/>
                </a:solidFill>
                <a:latin typeface="Constantia"/>
                <a:ea typeface="Constantia"/>
                <a:cs typeface="Constantia"/>
                <a:sym typeface="Constantia"/>
              </a:rPr>
              <a:t>AF, PF, SF and ZF are undefined after IMUL.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3"/>
          <p:cNvSpPr txBox="1">
            <a:spLocks noGrp="1"/>
          </p:cNvSpPr>
          <p:nvPr>
            <p:ph type="title" idx="4294967295"/>
          </p:nvPr>
        </p:nvSpPr>
        <p:spPr>
          <a:xfrm>
            <a:off x="457200" y="704850"/>
            <a:ext cx="8229600" cy="866775"/>
          </a:xfrm>
          <a:prstGeom prst="rect">
            <a:avLst/>
          </a:prstGeom>
          <a:noFill/>
          <a:ln>
            <a:noFill/>
          </a:ln>
        </p:spPr>
        <p:txBody>
          <a:bodyPr spcFirstLastPara="1" wrap="square" lIns="0" tIns="45700" rIns="0" bIns="0" anchor="b" anchorCtr="0">
            <a:noAutofit/>
          </a:bodyPr>
          <a:lstStyle/>
          <a:p>
            <a:pPr marL="0" marR="0" lvl="0" indent="0" algn="ctr" rtl="0">
              <a:lnSpc>
                <a:spcPct val="100000"/>
              </a:lnSpc>
              <a:spcBef>
                <a:spcPts val="0"/>
              </a:spcBef>
              <a:spcAft>
                <a:spcPts val="0"/>
              </a:spcAft>
              <a:buClr>
                <a:schemeClr val="dk2"/>
              </a:buClr>
              <a:buSzPts val="5000"/>
              <a:buFont typeface="Calibri"/>
              <a:buNone/>
            </a:pPr>
            <a:r>
              <a:rPr lang="en-IN" sz="5000" b="1" i="0" u="none" strike="noStrike" cap="none">
                <a:solidFill>
                  <a:schemeClr val="dk2"/>
                </a:solidFill>
                <a:latin typeface="Calibri"/>
                <a:ea typeface="Calibri"/>
                <a:cs typeface="Calibri"/>
                <a:sym typeface="Calibri"/>
              </a:rPr>
              <a:t>Classification of Instruction Set</a:t>
            </a:r>
            <a:endParaRPr sz="5000" b="1" i="0" u="none" strike="noStrike" cap="none">
              <a:solidFill>
                <a:schemeClr val="dk2"/>
              </a:solidFill>
              <a:latin typeface="Calibri"/>
              <a:ea typeface="Calibri"/>
              <a:cs typeface="Calibri"/>
              <a:sym typeface="Calibri"/>
            </a:endParaRPr>
          </a:p>
        </p:txBody>
      </p:sp>
      <p:sp>
        <p:nvSpPr>
          <p:cNvPr id="139" name="Google Shape;139;p3"/>
          <p:cNvSpPr txBox="1">
            <a:spLocks noGrp="1"/>
          </p:cNvSpPr>
          <p:nvPr>
            <p:ph type="body" idx="4294967295"/>
          </p:nvPr>
        </p:nvSpPr>
        <p:spPr>
          <a:xfrm>
            <a:off x="457200" y="1714500"/>
            <a:ext cx="8229600" cy="4610100"/>
          </a:xfrm>
          <a:prstGeom prst="rect">
            <a:avLst/>
          </a:prstGeom>
          <a:noFill/>
          <a:ln>
            <a:noFill/>
          </a:ln>
        </p:spPr>
        <p:txBody>
          <a:bodyPr spcFirstLastPara="1" wrap="square" lIns="91425" tIns="45700" rIns="91425" bIns="45700" anchor="t" anchorCtr="0">
            <a:noAutofit/>
          </a:bodyPr>
          <a:lstStyle/>
          <a:p>
            <a:pPr marL="273050" marR="0" lvl="0" indent="-273050" algn="l" rtl="0">
              <a:lnSpc>
                <a:spcPct val="100000"/>
              </a:lnSpc>
              <a:spcBef>
                <a:spcPts val="0"/>
              </a:spcBef>
              <a:spcAft>
                <a:spcPts val="0"/>
              </a:spcAft>
              <a:buClr>
                <a:srgbClr val="E7BC29"/>
              </a:buClr>
              <a:buSzPts val="3040"/>
              <a:buFont typeface="Noto Sans Symbols"/>
              <a:buChar char="⚫"/>
            </a:pPr>
            <a:r>
              <a:rPr lang="en-IN" sz="3200" b="0" i="0" u="none" strike="noStrike" cap="none">
                <a:solidFill>
                  <a:schemeClr val="dk1"/>
                </a:solidFill>
                <a:latin typeface="Constantia"/>
                <a:ea typeface="Constantia"/>
                <a:cs typeface="Constantia"/>
                <a:sym typeface="Constantia"/>
              </a:rPr>
              <a:t>Data Transfer Instructions</a:t>
            </a:r>
            <a:endParaRPr/>
          </a:p>
          <a:p>
            <a:pPr marL="273050" marR="0" lvl="0" indent="-273050" algn="l" rtl="0">
              <a:lnSpc>
                <a:spcPct val="100000"/>
              </a:lnSpc>
              <a:spcBef>
                <a:spcPts val="1840"/>
              </a:spcBef>
              <a:spcAft>
                <a:spcPts val="0"/>
              </a:spcAft>
              <a:buClr>
                <a:srgbClr val="E7BC29"/>
              </a:buClr>
              <a:buSzPts val="3040"/>
              <a:buFont typeface="Noto Sans Symbols"/>
              <a:buChar char="⚫"/>
            </a:pPr>
            <a:r>
              <a:rPr lang="en-IN" sz="3200" b="0" i="0" u="none" strike="noStrike" cap="none">
                <a:solidFill>
                  <a:schemeClr val="dk1"/>
                </a:solidFill>
                <a:latin typeface="Constantia"/>
                <a:ea typeface="Constantia"/>
                <a:cs typeface="Constantia"/>
                <a:sym typeface="Constantia"/>
              </a:rPr>
              <a:t>Arithmetic Instructions</a:t>
            </a:r>
            <a:endParaRPr/>
          </a:p>
          <a:p>
            <a:pPr marL="273050" marR="0" lvl="0" indent="-273050" algn="l" rtl="0">
              <a:lnSpc>
                <a:spcPct val="100000"/>
              </a:lnSpc>
              <a:spcBef>
                <a:spcPts val="1840"/>
              </a:spcBef>
              <a:spcAft>
                <a:spcPts val="0"/>
              </a:spcAft>
              <a:buClr>
                <a:srgbClr val="E7BC29"/>
              </a:buClr>
              <a:buSzPts val="3040"/>
              <a:buFont typeface="Noto Sans Symbols"/>
              <a:buChar char="⚫"/>
            </a:pPr>
            <a:r>
              <a:rPr lang="en-IN" sz="3200" b="0" i="0" u="none" strike="noStrike" cap="none">
                <a:solidFill>
                  <a:schemeClr val="dk1"/>
                </a:solidFill>
                <a:latin typeface="Constantia"/>
                <a:ea typeface="Constantia"/>
                <a:cs typeface="Constantia"/>
                <a:sym typeface="Constantia"/>
              </a:rPr>
              <a:t>Bit Manipulation Instructions</a:t>
            </a:r>
            <a:endParaRPr/>
          </a:p>
          <a:p>
            <a:pPr marL="273050" marR="0" lvl="0" indent="-273050" algn="l" rtl="0">
              <a:lnSpc>
                <a:spcPct val="100000"/>
              </a:lnSpc>
              <a:spcBef>
                <a:spcPts val="1840"/>
              </a:spcBef>
              <a:spcAft>
                <a:spcPts val="0"/>
              </a:spcAft>
              <a:buClr>
                <a:srgbClr val="E7BC29"/>
              </a:buClr>
              <a:buSzPts val="3040"/>
              <a:buFont typeface="Noto Sans Symbols"/>
              <a:buChar char="⚫"/>
            </a:pPr>
            <a:r>
              <a:rPr lang="en-IN" sz="3200" b="0" i="0" u="none" strike="noStrike" cap="none">
                <a:solidFill>
                  <a:schemeClr val="dk1"/>
                </a:solidFill>
                <a:latin typeface="Constantia"/>
                <a:ea typeface="Constantia"/>
                <a:cs typeface="Constantia"/>
                <a:sym typeface="Constantia"/>
              </a:rPr>
              <a:t>Program Execution Transfer Instructions</a:t>
            </a:r>
            <a:endParaRPr/>
          </a:p>
          <a:p>
            <a:pPr marL="273050" marR="0" lvl="0" indent="-273050" algn="l" rtl="0">
              <a:lnSpc>
                <a:spcPct val="100000"/>
              </a:lnSpc>
              <a:spcBef>
                <a:spcPts val="1840"/>
              </a:spcBef>
              <a:spcAft>
                <a:spcPts val="0"/>
              </a:spcAft>
              <a:buClr>
                <a:srgbClr val="E7BC29"/>
              </a:buClr>
              <a:buSzPts val="3040"/>
              <a:buFont typeface="Noto Sans Symbols"/>
              <a:buChar char="⚫"/>
            </a:pPr>
            <a:r>
              <a:rPr lang="en-IN" sz="3200" b="0" i="0" u="none" strike="noStrike" cap="none">
                <a:solidFill>
                  <a:schemeClr val="dk1"/>
                </a:solidFill>
                <a:latin typeface="Constantia"/>
                <a:ea typeface="Constantia"/>
                <a:cs typeface="Constantia"/>
                <a:sym typeface="Constantia"/>
              </a:rPr>
              <a:t>String Instructions</a:t>
            </a:r>
            <a:endParaRPr/>
          </a:p>
          <a:p>
            <a:pPr marL="273050" marR="0" lvl="0" indent="-273050" algn="l" rtl="0">
              <a:lnSpc>
                <a:spcPct val="100000"/>
              </a:lnSpc>
              <a:spcBef>
                <a:spcPts val="1840"/>
              </a:spcBef>
              <a:spcAft>
                <a:spcPts val="0"/>
              </a:spcAft>
              <a:buClr>
                <a:srgbClr val="E7BC29"/>
              </a:buClr>
              <a:buSzPts val="3040"/>
              <a:buFont typeface="Noto Sans Symbols"/>
              <a:buChar char="⚫"/>
            </a:pPr>
            <a:r>
              <a:rPr lang="en-IN" sz="3200" b="0" i="0" u="none" strike="noStrike" cap="none">
                <a:solidFill>
                  <a:schemeClr val="dk1"/>
                </a:solidFill>
                <a:latin typeface="Constantia"/>
                <a:ea typeface="Constantia"/>
                <a:cs typeface="Constantia"/>
                <a:sym typeface="Constantia"/>
              </a:rPr>
              <a:t>Processor Control Instructions</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p30"/>
          <p:cNvSpPr txBox="1">
            <a:spLocks noGrp="1"/>
          </p:cNvSpPr>
          <p:nvPr>
            <p:ph type="title" idx="4294967295"/>
          </p:nvPr>
        </p:nvSpPr>
        <p:spPr>
          <a:xfrm>
            <a:off x="500034" y="142852"/>
            <a:ext cx="8229600" cy="866775"/>
          </a:xfrm>
          <a:prstGeom prst="rect">
            <a:avLst/>
          </a:prstGeom>
          <a:noFill/>
          <a:ln>
            <a:noFill/>
          </a:ln>
        </p:spPr>
        <p:txBody>
          <a:bodyPr spcFirstLastPara="1" wrap="square" lIns="0" tIns="45700" rIns="0" bIns="0" anchor="b" anchorCtr="0">
            <a:noAutofit/>
          </a:bodyPr>
          <a:lstStyle/>
          <a:p>
            <a:pPr marL="0" marR="0" lvl="0" indent="0" algn="ctr" rtl="0">
              <a:lnSpc>
                <a:spcPct val="100000"/>
              </a:lnSpc>
              <a:spcBef>
                <a:spcPts val="0"/>
              </a:spcBef>
              <a:spcAft>
                <a:spcPts val="0"/>
              </a:spcAft>
              <a:buClr>
                <a:schemeClr val="dk2"/>
              </a:buClr>
              <a:buSzPts val="5000"/>
              <a:buFont typeface="Calibri"/>
              <a:buNone/>
            </a:pPr>
            <a:r>
              <a:rPr lang="en-IN" sz="5000" b="1" i="0" u="none" strike="noStrike" cap="none">
                <a:solidFill>
                  <a:schemeClr val="dk2"/>
                </a:solidFill>
                <a:latin typeface="Calibri"/>
                <a:ea typeface="Calibri"/>
                <a:cs typeface="Calibri"/>
                <a:sym typeface="Calibri"/>
              </a:rPr>
              <a:t>Arithmetic Instructions</a:t>
            </a:r>
            <a:endParaRPr sz="5000" b="1" i="0" u="none" strike="noStrike" cap="none">
              <a:solidFill>
                <a:schemeClr val="dk2"/>
              </a:solidFill>
              <a:latin typeface="Calibri"/>
              <a:ea typeface="Calibri"/>
              <a:cs typeface="Calibri"/>
              <a:sym typeface="Calibri"/>
            </a:endParaRPr>
          </a:p>
        </p:txBody>
      </p:sp>
      <p:sp>
        <p:nvSpPr>
          <p:cNvPr id="312" name="Google Shape;312;p30"/>
          <p:cNvSpPr txBox="1">
            <a:spLocks noGrp="1"/>
          </p:cNvSpPr>
          <p:nvPr>
            <p:ph type="body" idx="4294967295"/>
          </p:nvPr>
        </p:nvSpPr>
        <p:spPr>
          <a:xfrm>
            <a:off x="357158" y="1000108"/>
            <a:ext cx="8229600" cy="4610100"/>
          </a:xfrm>
          <a:prstGeom prst="rect">
            <a:avLst/>
          </a:prstGeom>
          <a:noFill/>
          <a:ln>
            <a:noFill/>
          </a:ln>
        </p:spPr>
        <p:txBody>
          <a:bodyPr spcFirstLastPara="1" wrap="square" lIns="91425" tIns="45700" rIns="91425" bIns="45700" anchor="t" anchorCtr="0">
            <a:noAutofit/>
          </a:bodyPr>
          <a:lstStyle/>
          <a:p>
            <a:pPr marL="273050" lvl="0" indent="-273050" algn="l" rtl="0">
              <a:lnSpc>
                <a:spcPct val="100000"/>
              </a:lnSpc>
              <a:spcBef>
                <a:spcPts val="0"/>
              </a:spcBef>
              <a:spcAft>
                <a:spcPts val="0"/>
              </a:spcAft>
              <a:buClr>
                <a:srgbClr val="E7BC29"/>
              </a:buClr>
              <a:buSzPts val="2280"/>
              <a:buFont typeface="Noto Sans Symbols"/>
              <a:buChar char="⚫"/>
            </a:pPr>
            <a:r>
              <a:rPr lang="en-IN" sz="2400" b="1" i="0" u="none" strike="noStrike" cap="none">
                <a:solidFill>
                  <a:schemeClr val="dk1"/>
                </a:solidFill>
                <a:latin typeface="Constantia"/>
                <a:ea typeface="Constantia"/>
                <a:cs typeface="Constantia"/>
                <a:sym typeface="Constantia"/>
              </a:rPr>
              <a:t>IMUL – IMUL Source </a:t>
            </a:r>
            <a:endParaRPr/>
          </a:p>
          <a:p>
            <a:pPr marL="273050" marR="0" lvl="0" indent="-273050" algn="just" rtl="0">
              <a:lnSpc>
                <a:spcPct val="100000"/>
              </a:lnSpc>
              <a:spcBef>
                <a:spcPts val="480"/>
              </a:spcBef>
              <a:spcAft>
                <a:spcPts val="0"/>
              </a:spcAft>
              <a:buClr>
                <a:srgbClr val="E7BC29"/>
              </a:buClr>
              <a:buSzPts val="2280"/>
              <a:buFont typeface="Noto Sans Symbols"/>
              <a:buChar char="⚫"/>
            </a:pPr>
            <a:r>
              <a:rPr lang="en-IN" sz="2400" b="0" i="0" u="none" strike="noStrike" cap="none">
                <a:solidFill>
                  <a:schemeClr val="dk1"/>
                </a:solidFill>
                <a:latin typeface="Constantia"/>
                <a:ea typeface="Constantia"/>
                <a:cs typeface="Constantia"/>
                <a:sym typeface="Constantia"/>
              </a:rPr>
              <a:t>If you want to multiply a signed byte with a signed word, you must first move the byte into a word location and fill the upper byte of the word with copies of the sign bit. </a:t>
            </a:r>
            <a:endParaRPr/>
          </a:p>
          <a:p>
            <a:pPr marL="273050" marR="0" lvl="0" indent="-128270" algn="just" rtl="0">
              <a:lnSpc>
                <a:spcPct val="100000"/>
              </a:lnSpc>
              <a:spcBef>
                <a:spcPts val="480"/>
              </a:spcBef>
              <a:spcAft>
                <a:spcPts val="0"/>
              </a:spcAft>
              <a:buClr>
                <a:srgbClr val="E7BC29"/>
              </a:buClr>
              <a:buSzPts val="2280"/>
              <a:buFont typeface="Noto Sans Symbols"/>
              <a:buNone/>
            </a:pPr>
            <a:endParaRPr sz="2400" b="0" i="0" u="none" strike="noStrike" cap="none">
              <a:solidFill>
                <a:schemeClr val="dk1"/>
              </a:solidFill>
              <a:latin typeface="Constantia"/>
              <a:ea typeface="Constantia"/>
              <a:cs typeface="Constantia"/>
              <a:sym typeface="Constantia"/>
            </a:endParaRPr>
          </a:p>
          <a:p>
            <a:pPr marL="273050" marR="0" lvl="0" indent="-273050" algn="just" rtl="0">
              <a:lnSpc>
                <a:spcPct val="100000"/>
              </a:lnSpc>
              <a:spcBef>
                <a:spcPts val="480"/>
              </a:spcBef>
              <a:spcAft>
                <a:spcPts val="0"/>
              </a:spcAft>
              <a:buClr>
                <a:srgbClr val="E7BC29"/>
              </a:buClr>
              <a:buSzPts val="2280"/>
              <a:buFont typeface="Noto Sans Symbols"/>
              <a:buChar char="⚫"/>
            </a:pPr>
            <a:r>
              <a:rPr lang="en-IN" sz="2400" b="0" i="0" u="none" strike="noStrike" cap="none">
                <a:solidFill>
                  <a:schemeClr val="dk1"/>
                </a:solidFill>
                <a:latin typeface="Constantia"/>
                <a:ea typeface="Constantia"/>
                <a:cs typeface="Constantia"/>
                <a:sym typeface="Constantia"/>
              </a:rPr>
              <a:t>If you move the byte into AL, you can use the </a:t>
            </a:r>
            <a:r>
              <a:rPr lang="en-IN" sz="2400" b="1" i="0" u="none" strike="noStrike" cap="none">
                <a:solidFill>
                  <a:schemeClr val="dk1"/>
                </a:solidFill>
                <a:latin typeface="Constantia"/>
                <a:ea typeface="Constantia"/>
                <a:cs typeface="Constantia"/>
                <a:sym typeface="Constantia"/>
              </a:rPr>
              <a:t>CBW</a:t>
            </a:r>
            <a:r>
              <a:rPr lang="en-IN" sz="2400" b="0" i="0" u="none" strike="noStrike" cap="none">
                <a:solidFill>
                  <a:schemeClr val="dk1"/>
                </a:solidFill>
                <a:latin typeface="Constantia"/>
                <a:ea typeface="Constantia"/>
                <a:cs typeface="Constantia"/>
                <a:sym typeface="Constantia"/>
              </a:rPr>
              <a:t> instruction to do this. </a:t>
            </a:r>
            <a:endParaRPr sz="2300" b="1" i="0" u="none" strike="noStrike" cap="none">
              <a:solidFill>
                <a:schemeClr val="dk1"/>
              </a:solidFill>
              <a:latin typeface="Constantia"/>
              <a:ea typeface="Constantia"/>
              <a:cs typeface="Constantia"/>
              <a:sym typeface="Constantia"/>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p31"/>
          <p:cNvSpPr txBox="1">
            <a:spLocks noGrp="1"/>
          </p:cNvSpPr>
          <p:nvPr>
            <p:ph type="title" idx="4294967295"/>
          </p:nvPr>
        </p:nvSpPr>
        <p:spPr>
          <a:xfrm>
            <a:off x="500034" y="0"/>
            <a:ext cx="8229600" cy="866775"/>
          </a:xfrm>
          <a:prstGeom prst="rect">
            <a:avLst/>
          </a:prstGeom>
          <a:noFill/>
          <a:ln>
            <a:noFill/>
          </a:ln>
        </p:spPr>
        <p:txBody>
          <a:bodyPr spcFirstLastPara="1" wrap="square" lIns="0" tIns="45700" rIns="0" bIns="0" anchor="b" anchorCtr="0">
            <a:noAutofit/>
          </a:bodyPr>
          <a:lstStyle/>
          <a:p>
            <a:pPr marL="0" marR="0" lvl="0" indent="0" algn="ctr" rtl="0">
              <a:lnSpc>
                <a:spcPct val="100000"/>
              </a:lnSpc>
              <a:spcBef>
                <a:spcPts val="0"/>
              </a:spcBef>
              <a:spcAft>
                <a:spcPts val="0"/>
              </a:spcAft>
              <a:buClr>
                <a:schemeClr val="dk2"/>
              </a:buClr>
              <a:buSzPts val="5000"/>
              <a:buFont typeface="Calibri"/>
              <a:buNone/>
            </a:pPr>
            <a:r>
              <a:rPr lang="en-IN" sz="5000" b="1" i="0" u="none" strike="noStrike" cap="none">
                <a:solidFill>
                  <a:schemeClr val="dk2"/>
                </a:solidFill>
                <a:latin typeface="Calibri"/>
                <a:ea typeface="Calibri"/>
                <a:cs typeface="Calibri"/>
                <a:sym typeface="Calibri"/>
              </a:rPr>
              <a:t>Arithmetic Instructions</a:t>
            </a:r>
            <a:endParaRPr sz="5000" b="1" i="0" u="none" strike="noStrike" cap="none">
              <a:solidFill>
                <a:schemeClr val="dk2"/>
              </a:solidFill>
              <a:latin typeface="Calibri"/>
              <a:ea typeface="Calibri"/>
              <a:cs typeface="Calibri"/>
              <a:sym typeface="Calibri"/>
            </a:endParaRPr>
          </a:p>
        </p:txBody>
      </p:sp>
      <p:sp>
        <p:nvSpPr>
          <p:cNvPr id="318" name="Google Shape;318;p31"/>
          <p:cNvSpPr txBox="1">
            <a:spLocks noGrp="1"/>
          </p:cNvSpPr>
          <p:nvPr>
            <p:ph type="body" idx="4294967295"/>
          </p:nvPr>
        </p:nvSpPr>
        <p:spPr>
          <a:xfrm>
            <a:off x="500034" y="785794"/>
            <a:ext cx="8229600" cy="4610100"/>
          </a:xfrm>
          <a:prstGeom prst="rect">
            <a:avLst/>
          </a:prstGeom>
          <a:noFill/>
          <a:ln>
            <a:noFill/>
          </a:ln>
        </p:spPr>
        <p:txBody>
          <a:bodyPr spcFirstLastPara="1" wrap="square" lIns="91425" tIns="45700" rIns="91425" bIns="45700" anchor="t" anchorCtr="0">
            <a:noAutofit/>
          </a:bodyPr>
          <a:lstStyle/>
          <a:p>
            <a:pPr marL="273050" marR="0" lvl="0" indent="-273050" algn="l" rtl="0">
              <a:lnSpc>
                <a:spcPct val="90000"/>
              </a:lnSpc>
              <a:spcBef>
                <a:spcPts val="0"/>
              </a:spcBef>
              <a:spcAft>
                <a:spcPts val="0"/>
              </a:spcAft>
              <a:buClr>
                <a:srgbClr val="E7BC29"/>
              </a:buClr>
              <a:buSzPts val="2660"/>
              <a:buFont typeface="Noto Sans Symbols"/>
              <a:buChar char="⚫"/>
            </a:pPr>
            <a:r>
              <a:rPr lang="en-IN" sz="2800" b="1" i="0" u="none" strike="noStrike" cap="none">
                <a:solidFill>
                  <a:schemeClr val="dk1"/>
                </a:solidFill>
                <a:latin typeface="Constantia"/>
                <a:ea typeface="Constantia"/>
                <a:cs typeface="Constantia"/>
                <a:sym typeface="Constantia"/>
              </a:rPr>
              <a:t>DIV Src:</a:t>
            </a:r>
            <a:endParaRPr/>
          </a:p>
          <a:p>
            <a:pPr marL="639763" marR="0" lvl="1" indent="-246062" algn="l" rtl="0">
              <a:lnSpc>
                <a:spcPct val="90000"/>
              </a:lnSpc>
              <a:spcBef>
                <a:spcPts val="1600"/>
              </a:spcBef>
              <a:spcAft>
                <a:spcPts val="0"/>
              </a:spcAft>
              <a:buClr>
                <a:schemeClr val="accent1"/>
              </a:buClr>
              <a:buSzPts val="1700"/>
              <a:buFont typeface="Noto Sans Symbols"/>
              <a:buChar char="⚫"/>
            </a:pPr>
            <a:r>
              <a:rPr lang="en-IN" sz="2000" b="0" i="0" u="none" strike="noStrike" cap="none">
                <a:solidFill>
                  <a:schemeClr val="dk1"/>
                </a:solidFill>
                <a:latin typeface="Constantia"/>
                <a:ea typeface="Constantia"/>
                <a:cs typeface="Constantia"/>
                <a:sym typeface="Constantia"/>
              </a:rPr>
              <a:t>It is an unsigned division instruction.</a:t>
            </a:r>
            <a:endParaRPr/>
          </a:p>
          <a:p>
            <a:pPr marL="639763" marR="0" lvl="1" indent="-246062" algn="l" rtl="0">
              <a:lnSpc>
                <a:spcPct val="90000"/>
              </a:lnSpc>
              <a:spcBef>
                <a:spcPts val="1600"/>
              </a:spcBef>
              <a:spcAft>
                <a:spcPts val="0"/>
              </a:spcAft>
              <a:buClr>
                <a:schemeClr val="accent1"/>
              </a:buClr>
              <a:buSzPts val="1700"/>
              <a:buFont typeface="Noto Sans Symbols"/>
              <a:buChar char="⚫"/>
            </a:pPr>
            <a:r>
              <a:rPr lang="en-IN" sz="2000" b="0" i="0" u="none" strike="noStrike" cap="none">
                <a:solidFill>
                  <a:schemeClr val="dk1"/>
                </a:solidFill>
                <a:latin typeface="Constantia"/>
                <a:ea typeface="Constantia"/>
                <a:cs typeface="Constantia"/>
                <a:sym typeface="Constantia"/>
              </a:rPr>
              <a:t>To divide an </a:t>
            </a:r>
            <a:r>
              <a:rPr lang="en-IN" sz="2000" b="0" i="1" u="none" strike="noStrike" cap="none">
                <a:solidFill>
                  <a:schemeClr val="dk1"/>
                </a:solidFill>
                <a:latin typeface="Constantia"/>
                <a:ea typeface="Constantia"/>
                <a:cs typeface="Constantia"/>
                <a:sym typeface="Constantia"/>
              </a:rPr>
              <a:t>unsigned word by a byte or to divide an unsigned double word (32 bits) by a word. </a:t>
            </a:r>
            <a:r>
              <a:rPr lang="en-IN" sz="2000" b="0" i="0" u="none" strike="noStrike" cap="none">
                <a:solidFill>
                  <a:schemeClr val="dk1"/>
                </a:solidFill>
                <a:latin typeface="Constantia"/>
                <a:ea typeface="Constantia"/>
                <a:cs typeface="Constantia"/>
                <a:sym typeface="Constantia"/>
              </a:rPr>
              <a:t>The operand is stored in AX, divisor is Src and the result is stored as:</a:t>
            </a:r>
            <a:endParaRPr/>
          </a:p>
          <a:p>
            <a:pPr marL="914400" marR="0" lvl="2" indent="-246062" algn="l" rtl="0">
              <a:lnSpc>
                <a:spcPct val="90000"/>
              </a:lnSpc>
              <a:spcBef>
                <a:spcPts val="1560"/>
              </a:spcBef>
              <a:spcAft>
                <a:spcPts val="0"/>
              </a:spcAft>
              <a:buClr>
                <a:schemeClr val="accent2"/>
              </a:buClr>
              <a:buSzPts val="1260"/>
              <a:buFont typeface="Noto Sans Symbols"/>
              <a:buChar char="⚫"/>
            </a:pPr>
            <a:r>
              <a:rPr lang="en-IN" sz="1800" b="0" i="0" u="none" strike="noStrike" cap="none">
                <a:solidFill>
                  <a:schemeClr val="dk1"/>
                </a:solidFill>
                <a:latin typeface="Constantia"/>
                <a:ea typeface="Constantia"/>
                <a:cs typeface="Constantia"/>
                <a:sym typeface="Constantia"/>
              </a:rPr>
              <a:t>AH = remainder	AL = quotient</a:t>
            </a:r>
            <a:endParaRPr/>
          </a:p>
        </p:txBody>
      </p:sp>
      <p:pic>
        <p:nvPicPr>
          <p:cNvPr id="319" name="Google Shape;319;p31"/>
          <p:cNvPicPr preferRelativeResize="0"/>
          <p:nvPr/>
        </p:nvPicPr>
        <p:blipFill rotWithShape="1">
          <a:blip r:embed="rId3">
            <a:alphaModFix/>
          </a:blip>
          <a:srcRect/>
          <a:stretch/>
        </p:blipFill>
        <p:spPr>
          <a:xfrm>
            <a:off x="714348" y="3429000"/>
            <a:ext cx="6457950" cy="2171700"/>
          </a:xfrm>
          <a:prstGeom prst="rect">
            <a:avLst/>
          </a:prstGeom>
          <a:noFill/>
          <a:ln>
            <a:noFill/>
          </a:ln>
        </p:spPr>
      </p:pic>
      <p:pic>
        <p:nvPicPr>
          <p:cNvPr id="320" name="Google Shape;320;p31"/>
          <p:cNvPicPr preferRelativeResize="0"/>
          <p:nvPr/>
        </p:nvPicPr>
        <p:blipFill rotWithShape="1">
          <a:blip r:embed="rId4">
            <a:alphaModFix/>
          </a:blip>
          <a:srcRect/>
          <a:stretch/>
        </p:blipFill>
        <p:spPr>
          <a:xfrm>
            <a:off x="104775" y="5572140"/>
            <a:ext cx="9039225" cy="10572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p32"/>
          <p:cNvSpPr txBox="1">
            <a:spLocks noGrp="1"/>
          </p:cNvSpPr>
          <p:nvPr>
            <p:ph type="title" idx="4294967295"/>
          </p:nvPr>
        </p:nvSpPr>
        <p:spPr>
          <a:xfrm>
            <a:off x="500034" y="0"/>
            <a:ext cx="8229600" cy="866775"/>
          </a:xfrm>
          <a:prstGeom prst="rect">
            <a:avLst/>
          </a:prstGeom>
          <a:noFill/>
          <a:ln>
            <a:noFill/>
          </a:ln>
        </p:spPr>
        <p:txBody>
          <a:bodyPr spcFirstLastPara="1" wrap="square" lIns="0" tIns="45700" rIns="0" bIns="0" anchor="b" anchorCtr="0">
            <a:noAutofit/>
          </a:bodyPr>
          <a:lstStyle/>
          <a:p>
            <a:pPr marL="0" marR="0" lvl="0" indent="0" algn="ctr" rtl="0">
              <a:lnSpc>
                <a:spcPct val="100000"/>
              </a:lnSpc>
              <a:spcBef>
                <a:spcPts val="0"/>
              </a:spcBef>
              <a:spcAft>
                <a:spcPts val="0"/>
              </a:spcAft>
              <a:buClr>
                <a:schemeClr val="dk2"/>
              </a:buClr>
              <a:buSzPts val="5000"/>
              <a:buFont typeface="Calibri"/>
              <a:buNone/>
            </a:pPr>
            <a:r>
              <a:rPr lang="en-IN" sz="5000" b="1" i="0" u="none" strike="noStrike" cap="none">
                <a:solidFill>
                  <a:schemeClr val="dk2"/>
                </a:solidFill>
                <a:latin typeface="Calibri"/>
                <a:ea typeface="Calibri"/>
                <a:cs typeface="Calibri"/>
                <a:sym typeface="Calibri"/>
              </a:rPr>
              <a:t>Arithmetic Instructions</a:t>
            </a:r>
            <a:endParaRPr sz="5000" b="1" i="0" u="none" strike="noStrike" cap="none">
              <a:solidFill>
                <a:schemeClr val="dk2"/>
              </a:solidFill>
              <a:latin typeface="Calibri"/>
              <a:ea typeface="Calibri"/>
              <a:cs typeface="Calibri"/>
              <a:sym typeface="Calibri"/>
            </a:endParaRPr>
          </a:p>
        </p:txBody>
      </p:sp>
      <p:sp>
        <p:nvSpPr>
          <p:cNvPr id="326" name="Google Shape;326;p32"/>
          <p:cNvSpPr txBox="1">
            <a:spLocks noGrp="1"/>
          </p:cNvSpPr>
          <p:nvPr>
            <p:ph type="body" idx="4294967295"/>
          </p:nvPr>
        </p:nvSpPr>
        <p:spPr>
          <a:xfrm>
            <a:off x="500034" y="785794"/>
            <a:ext cx="8229600" cy="4610100"/>
          </a:xfrm>
          <a:prstGeom prst="rect">
            <a:avLst/>
          </a:prstGeom>
          <a:noFill/>
          <a:ln>
            <a:noFill/>
          </a:ln>
        </p:spPr>
        <p:txBody>
          <a:bodyPr spcFirstLastPara="1" wrap="square" lIns="91425" tIns="45700" rIns="91425" bIns="45700" anchor="t" anchorCtr="0">
            <a:noAutofit/>
          </a:bodyPr>
          <a:lstStyle/>
          <a:p>
            <a:pPr marL="273050" lvl="0" indent="-273050" algn="l" rtl="0">
              <a:lnSpc>
                <a:spcPct val="100000"/>
              </a:lnSpc>
              <a:spcBef>
                <a:spcPts val="0"/>
              </a:spcBef>
              <a:spcAft>
                <a:spcPts val="0"/>
              </a:spcAft>
              <a:buClr>
                <a:srgbClr val="E7BC29"/>
              </a:buClr>
              <a:buSzPts val="2660"/>
              <a:buFont typeface="Noto Sans Symbols"/>
              <a:buChar char="⚫"/>
            </a:pPr>
            <a:r>
              <a:rPr lang="en-IN" sz="2800" b="1" i="0" u="none" strike="noStrike" cap="none">
                <a:solidFill>
                  <a:schemeClr val="dk1"/>
                </a:solidFill>
                <a:latin typeface="Constantia"/>
                <a:ea typeface="Constantia"/>
                <a:cs typeface="Constantia"/>
                <a:sym typeface="Constantia"/>
              </a:rPr>
              <a:t>DIV – DIV Source </a:t>
            </a:r>
            <a:endParaRPr/>
          </a:p>
          <a:p>
            <a:pPr marL="273050" marR="0" lvl="0" indent="-273050" algn="just" rtl="0">
              <a:lnSpc>
                <a:spcPct val="100000"/>
              </a:lnSpc>
              <a:spcBef>
                <a:spcPts val="560"/>
              </a:spcBef>
              <a:spcAft>
                <a:spcPts val="0"/>
              </a:spcAft>
              <a:buClr>
                <a:srgbClr val="E7BC29"/>
              </a:buClr>
              <a:buSzPts val="2660"/>
              <a:buFont typeface="Noto Sans Symbols"/>
              <a:buChar char="⚫"/>
            </a:pPr>
            <a:r>
              <a:rPr lang="en-IN" sz="2800" b="0" i="1" u="none" strike="noStrike" cap="none">
                <a:solidFill>
                  <a:schemeClr val="dk1"/>
                </a:solidFill>
                <a:latin typeface="Constantia"/>
                <a:ea typeface="Constantia"/>
                <a:cs typeface="Constantia"/>
                <a:sym typeface="Constantia"/>
              </a:rPr>
              <a:t>When a word is divided by a byte, the word must be in the AX register. The divisor can be in a register or a memory location. </a:t>
            </a:r>
            <a:endParaRPr/>
          </a:p>
          <a:p>
            <a:pPr marL="273050" marR="0" lvl="0" indent="-273050" algn="just" rtl="0">
              <a:lnSpc>
                <a:spcPct val="100000"/>
              </a:lnSpc>
              <a:spcBef>
                <a:spcPts val="560"/>
              </a:spcBef>
              <a:spcAft>
                <a:spcPts val="0"/>
              </a:spcAft>
              <a:buClr>
                <a:srgbClr val="E7BC29"/>
              </a:buClr>
              <a:buSzPts val="2660"/>
              <a:buFont typeface="Noto Sans Symbols"/>
              <a:buChar char="⚫"/>
            </a:pPr>
            <a:r>
              <a:rPr lang="en-IN" sz="2800" b="0" i="1" u="none" strike="noStrike" cap="none">
                <a:solidFill>
                  <a:schemeClr val="dk1"/>
                </a:solidFill>
                <a:latin typeface="Constantia"/>
                <a:ea typeface="Constantia"/>
                <a:cs typeface="Constantia"/>
                <a:sym typeface="Constantia"/>
              </a:rPr>
              <a:t>When a double word is divided by a word, the most significant word of the double word must be in DX, and the least significant word of the double word must be in AX. After the division, AX will contain the 16-bit quotient and DX will contain the 16-bit remainder. </a:t>
            </a:r>
            <a:endParaRPr sz="2300" b="0" i="0" u="none" strike="noStrike" cap="none">
              <a:solidFill>
                <a:schemeClr val="dk1"/>
              </a:solidFill>
              <a:latin typeface="Constantia"/>
              <a:ea typeface="Constantia"/>
              <a:cs typeface="Constantia"/>
              <a:sym typeface="Constantia"/>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Google Shape;331;p33"/>
          <p:cNvSpPr txBox="1">
            <a:spLocks noGrp="1"/>
          </p:cNvSpPr>
          <p:nvPr>
            <p:ph type="title" idx="4294967295"/>
          </p:nvPr>
        </p:nvSpPr>
        <p:spPr>
          <a:xfrm>
            <a:off x="500034" y="0"/>
            <a:ext cx="8229600" cy="866775"/>
          </a:xfrm>
          <a:prstGeom prst="rect">
            <a:avLst/>
          </a:prstGeom>
          <a:noFill/>
          <a:ln>
            <a:noFill/>
          </a:ln>
        </p:spPr>
        <p:txBody>
          <a:bodyPr spcFirstLastPara="1" wrap="square" lIns="0" tIns="45700" rIns="0" bIns="0" anchor="b" anchorCtr="0">
            <a:noAutofit/>
          </a:bodyPr>
          <a:lstStyle/>
          <a:p>
            <a:pPr marL="0" marR="0" lvl="0" indent="0" algn="ctr" rtl="0">
              <a:lnSpc>
                <a:spcPct val="100000"/>
              </a:lnSpc>
              <a:spcBef>
                <a:spcPts val="0"/>
              </a:spcBef>
              <a:spcAft>
                <a:spcPts val="0"/>
              </a:spcAft>
              <a:buClr>
                <a:schemeClr val="dk2"/>
              </a:buClr>
              <a:buSzPts val="5000"/>
              <a:buFont typeface="Calibri"/>
              <a:buNone/>
            </a:pPr>
            <a:r>
              <a:rPr lang="en-IN" sz="5000" b="1" i="0" u="none" strike="noStrike" cap="none">
                <a:solidFill>
                  <a:schemeClr val="dk2"/>
                </a:solidFill>
                <a:latin typeface="Calibri"/>
                <a:ea typeface="Calibri"/>
                <a:cs typeface="Calibri"/>
                <a:sym typeface="Calibri"/>
              </a:rPr>
              <a:t>Arithmetic Instructions</a:t>
            </a:r>
            <a:endParaRPr sz="5000" b="1" i="0" u="none" strike="noStrike" cap="none">
              <a:solidFill>
                <a:schemeClr val="dk2"/>
              </a:solidFill>
              <a:latin typeface="Calibri"/>
              <a:ea typeface="Calibri"/>
              <a:cs typeface="Calibri"/>
              <a:sym typeface="Calibri"/>
            </a:endParaRPr>
          </a:p>
        </p:txBody>
      </p:sp>
      <p:sp>
        <p:nvSpPr>
          <p:cNvPr id="332" name="Google Shape;332;p33"/>
          <p:cNvSpPr txBox="1">
            <a:spLocks noGrp="1"/>
          </p:cNvSpPr>
          <p:nvPr>
            <p:ph type="body" idx="4294967295"/>
          </p:nvPr>
        </p:nvSpPr>
        <p:spPr>
          <a:xfrm>
            <a:off x="500034" y="785794"/>
            <a:ext cx="8229600" cy="4610100"/>
          </a:xfrm>
          <a:prstGeom prst="rect">
            <a:avLst/>
          </a:prstGeom>
          <a:noFill/>
          <a:ln>
            <a:noFill/>
          </a:ln>
        </p:spPr>
        <p:txBody>
          <a:bodyPr spcFirstLastPara="1" wrap="square" lIns="91425" tIns="45700" rIns="91425" bIns="45700" anchor="t" anchorCtr="0">
            <a:noAutofit/>
          </a:bodyPr>
          <a:lstStyle/>
          <a:p>
            <a:pPr marL="273050" lvl="0" indent="-273050" algn="l" rtl="0">
              <a:lnSpc>
                <a:spcPct val="100000"/>
              </a:lnSpc>
              <a:spcBef>
                <a:spcPts val="0"/>
              </a:spcBef>
              <a:spcAft>
                <a:spcPts val="0"/>
              </a:spcAft>
              <a:buClr>
                <a:srgbClr val="E7BC29"/>
              </a:buClr>
              <a:buSzPts val="2660"/>
              <a:buFont typeface="Noto Sans Symbols"/>
              <a:buChar char="⚫"/>
            </a:pPr>
            <a:r>
              <a:rPr lang="en-IN" sz="2800" b="1" i="0" u="none" strike="noStrike" cap="none">
                <a:solidFill>
                  <a:schemeClr val="dk1"/>
                </a:solidFill>
                <a:latin typeface="Constantia"/>
                <a:ea typeface="Constantia"/>
                <a:cs typeface="Constantia"/>
                <a:sym typeface="Constantia"/>
              </a:rPr>
              <a:t>DIV – DIV Source </a:t>
            </a:r>
            <a:endParaRPr/>
          </a:p>
          <a:p>
            <a:pPr marL="273050" marR="0" lvl="0" indent="-273050" algn="just" rtl="0">
              <a:lnSpc>
                <a:spcPct val="100000"/>
              </a:lnSpc>
              <a:spcBef>
                <a:spcPts val="560"/>
              </a:spcBef>
              <a:spcAft>
                <a:spcPts val="0"/>
              </a:spcAft>
              <a:buClr>
                <a:srgbClr val="E7BC29"/>
              </a:buClr>
              <a:buSzPts val="2660"/>
              <a:buFont typeface="Noto Sans Symbols"/>
              <a:buChar char="⚫"/>
            </a:pPr>
            <a:r>
              <a:rPr lang="en-IN" sz="2800" b="0" i="1" u="none" strike="noStrike" cap="none">
                <a:solidFill>
                  <a:schemeClr val="dk1"/>
                </a:solidFill>
                <a:latin typeface="Constantia"/>
                <a:ea typeface="Constantia"/>
                <a:cs typeface="Constantia"/>
                <a:sym typeface="Constantia"/>
              </a:rPr>
              <a:t>If an attempt is made to divide by 0 or if the quotient is too large to fit in the destination (greater than FFH / FFFFH), the 8086 will generate a type 0 interrupt. All flags are undefined after a DIV instruction.</a:t>
            </a:r>
            <a:endParaRPr sz="2300" b="0" i="0" u="none" strike="noStrike" cap="none">
              <a:solidFill>
                <a:schemeClr val="dk1"/>
              </a:solidFill>
              <a:latin typeface="Constantia"/>
              <a:ea typeface="Constantia"/>
              <a:cs typeface="Constantia"/>
              <a:sym typeface="Constantia"/>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Google Shape;337;p34"/>
          <p:cNvSpPr txBox="1">
            <a:spLocks noGrp="1"/>
          </p:cNvSpPr>
          <p:nvPr>
            <p:ph type="title" idx="4294967295"/>
          </p:nvPr>
        </p:nvSpPr>
        <p:spPr>
          <a:xfrm>
            <a:off x="500034" y="0"/>
            <a:ext cx="8229600" cy="866775"/>
          </a:xfrm>
          <a:prstGeom prst="rect">
            <a:avLst/>
          </a:prstGeom>
          <a:noFill/>
          <a:ln>
            <a:noFill/>
          </a:ln>
        </p:spPr>
        <p:txBody>
          <a:bodyPr spcFirstLastPara="1" wrap="square" lIns="0" tIns="45700" rIns="0" bIns="0" anchor="b" anchorCtr="0">
            <a:noAutofit/>
          </a:bodyPr>
          <a:lstStyle/>
          <a:p>
            <a:pPr marL="0" marR="0" lvl="0" indent="0" algn="ctr" rtl="0">
              <a:lnSpc>
                <a:spcPct val="100000"/>
              </a:lnSpc>
              <a:spcBef>
                <a:spcPts val="0"/>
              </a:spcBef>
              <a:spcAft>
                <a:spcPts val="0"/>
              </a:spcAft>
              <a:buClr>
                <a:schemeClr val="dk2"/>
              </a:buClr>
              <a:buSzPts val="5000"/>
              <a:buFont typeface="Calibri"/>
              <a:buNone/>
            </a:pPr>
            <a:r>
              <a:rPr lang="en-IN" sz="5000" b="1" i="0" u="none" strike="noStrike" cap="none">
                <a:solidFill>
                  <a:schemeClr val="dk2"/>
                </a:solidFill>
                <a:latin typeface="Calibri"/>
                <a:ea typeface="Calibri"/>
                <a:cs typeface="Calibri"/>
                <a:sym typeface="Calibri"/>
              </a:rPr>
              <a:t>Arithmetic Instructions</a:t>
            </a:r>
            <a:endParaRPr sz="5000" b="1" i="0" u="none" strike="noStrike" cap="none">
              <a:solidFill>
                <a:schemeClr val="dk2"/>
              </a:solidFill>
              <a:latin typeface="Calibri"/>
              <a:ea typeface="Calibri"/>
              <a:cs typeface="Calibri"/>
              <a:sym typeface="Calibri"/>
            </a:endParaRPr>
          </a:p>
        </p:txBody>
      </p:sp>
      <p:sp>
        <p:nvSpPr>
          <p:cNvPr id="338" name="Google Shape;338;p34"/>
          <p:cNvSpPr txBox="1">
            <a:spLocks noGrp="1"/>
          </p:cNvSpPr>
          <p:nvPr>
            <p:ph type="body" idx="4294967295"/>
          </p:nvPr>
        </p:nvSpPr>
        <p:spPr>
          <a:xfrm>
            <a:off x="500034" y="785794"/>
            <a:ext cx="8229600" cy="4610100"/>
          </a:xfrm>
          <a:prstGeom prst="rect">
            <a:avLst/>
          </a:prstGeom>
          <a:noFill/>
          <a:ln>
            <a:noFill/>
          </a:ln>
        </p:spPr>
        <p:txBody>
          <a:bodyPr spcFirstLastPara="1" wrap="square" lIns="91425" tIns="45700" rIns="91425" bIns="45700" anchor="t" anchorCtr="0">
            <a:noAutofit/>
          </a:bodyPr>
          <a:lstStyle/>
          <a:p>
            <a:pPr marL="273050" lvl="0" indent="-273050" algn="l" rtl="0">
              <a:lnSpc>
                <a:spcPct val="100000"/>
              </a:lnSpc>
              <a:spcBef>
                <a:spcPts val="0"/>
              </a:spcBef>
              <a:spcAft>
                <a:spcPts val="0"/>
              </a:spcAft>
              <a:buClr>
                <a:srgbClr val="E7BC29"/>
              </a:buClr>
              <a:buSzPts val="2660"/>
              <a:buFont typeface="Noto Sans Symbols"/>
              <a:buChar char="⚫"/>
            </a:pPr>
            <a:r>
              <a:rPr lang="en-IN" sz="2800" b="1" i="0" u="none" strike="noStrike" cap="none">
                <a:solidFill>
                  <a:schemeClr val="dk1"/>
                </a:solidFill>
                <a:latin typeface="Constantia"/>
                <a:ea typeface="Constantia"/>
                <a:cs typeface="Constantia"/>
                <a:sym typeface="Constantia"/>
              </a:rPr>
              <a:t>DIV – DIV Source </a:t>
            </a:r>
            <a:endParaRPr/>
          </a:p>
          <a:p>
            <a:pPr marL="273050" marR="0" lvl="0" indent="-273050" algn="just" rtl="0">
              <a:lnSpc>
                <a:spcPct val="100000"/>
              </a:lnSpc>
              <a:spcBef>
                <a:spcPts val="560"/>
              </a:spcBef>
              <a:spcAft>
                <a:spcPts val="0"/>
              </a:spcAft>
              <a:buClr>
                <a:srgbClr val="E7BC29"/>
              </a:buClr>
              <a:buSzPts val="2660"/>
              <a:buFont typeface="Noto Sans Symbols"/>
              <a:buChar char="⚫"/>
            </a:pPr>
            <a:r>
              <a:rPr lang="en-IN" sz="2800" b="0" i="0" u="none" strike="noStrike" cap="none">
                <a:solidFill>
                  <a:schemeClr val="dk1"/>
                </a:solidFill>
                <a:latin typeface="Constantia"/>
                <a:ea typeface="Constantia"/>
                <a:cs typeface="Constantia"/>
                <a:sym typeface="Constantia"/>
              </a:rPr>
              <a:t>If you want to divide a byte by a byte, you must first put the dividend byte in AL and fill AH with all 0’s. </a:t>
            </a:r>
            <a:endParaRPr/>
          </a:p>
          <a:p>
            <a:pPr marL="273050" marR="0" lvl="0" indent="-273050" algn="just" rtl="0">
              <a:lnSpc>
                <a:spcPct val="100000"/>
              </a:lnSpc>
              <a:spcBef>
                <a:spcPts val="560"/>
              </a:spcBef>
              <a:spcAft>
                <a:spcPts val="0"/>
              </a:spcAft>
              <a:buClr>
                <a:srgbClr val="E7BC29"/>
              </a:buClr>
              <a:buSzPts val="2660"/>
              <a:buFont typeface="Noto Sans Symbols"/>
              <a:buChar char="⚫"/>
            </a:pPr>
            <a:r>
              <a:rPr lang="en-IN" sz="2800" b="0" i="0" u="none" strike="noStrike" cap="none">
                <a:solidFill>
                  <a:schemeClr val="dk1"/>
                </a:solidFill>
                <a:latin typeface="Constantia"/>
                <a:ea typeface="Constantia"/>
                <a:cs typeface="Constantia"/>
                <a:sym typeface="Constantia"/>
              </a:rPr>
              <a:t>Likewise, if you want to divide a word by another word, then put the dividend word in AX and fill DX with all 0’s. </a:t>
            </a:r>
            <a:endParaRPr sz="2300" b="0" i="0" u="none" strike="noStrike" cap="none">
              <a:solidFill>
                <a:schemeClr val="dk1"/>
              </a:solidFill>
              <a:latin typeface="Constantia"/>
              <a:ea typeface="Constantia"/>
              <a:cs typeface="Constantia"/>
              <a:sym typeface="Constantia"/>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35"/>
          <p:cNvSpPr txBox="1">
            <a:spLocks noGrp="1"/>
          </p:cNvSpPr>
          <p:nvPr>
            <p:ph type="title" idx="4294967295"/>
          </p:nvPr>
        </p:nvSpPr>
        <p:spPr>
          <a:xfrm>
            <a:off x="500034" y="0"/>
            <a:ext cx="8229600" cy="866775"/>
          </a:xfrm>
          <a:prstGeom prst="rect">
            <a:avLst/>
          </a:prstGeom>
          <a:noFill/>
          <a:ln>
            <a:noFill/>
          </a:ln>
        </p:spPr>
        <p:txBody>
          <a:bodyPr spcFirstLastPara="1" wrap="square" lIns="0" tIns="45700" rIns="0" bIns="0" anchor="b" anchorCtr="0">
            <a:noAutofit/>
          </a:bodyPr>
          <a:lstStyle/>
          <a:p>
            <a:pPr marL="0" marR="0" lvl="0" indent="0" algn="ctr" rtl="0">
              <a:lnSpc>
                <a:spcPct val="100000"/>
              </a:lnSpc>
              <a:spcBef>
                <a:spcPts val="0"/>
              </a:spcBef>
              <a:spcAft>
                <a:spcPts val="0"/>
              </a:spcAft>
              <a:buClr>
                <a:schemeClr val="dk2"/>
              </a:buClr>
              <a:buSzPts val="5000"/>
              <a:buFont typeface="Calibri"/>
              <a:buNone/>
            </a:pPr>
            <a:r>
              <a:rPr lang="en-IN" sz="5000" b="1" i="0" u="none" strike="noStrike" cap="none">
                <a:solidFill>
                  <a:schemeClr val="dk2"/>
                </a:solidFill>
                <a:latin typeface="Calibri"/>
                <a:ea typeface="Calibri"/>
                <a:cs typeface="Calibri"/>
                <a:sym typeface="Calibri"/>
              </a:rPr>
              <a:t>Arithmetic Instructions</a:t>
            </a:r>
            <a:endParaRPr sz="5000" b="1" i="0" u="none" strike="noStrike" cap="none">
              <a:solidFill>
                <a:schemeClr val="dk2"/>
              </a:solidFill>
              <a:latin typeface="Calibri"/>
              <a:ea typeface="Calibri"/>
              <a:cs typeface="Calibri"/>
              <a:sym typeface="Calibri"/>
            </a:endParaRPr>
          </a:p>
        </p:txBody>
      </p:sp>
      <p:sp>
        <p:nvSpPr>
          <p:cNvPr id="344" name="Google Shape;344;p35"/>
          <p:cNvSpPr txBox="1">
            <a:spLocks noGrp="1"/>
          </p:cNvSpPr>
          <p:nvPr>
            <p:ph type="body" idx="4294967295"/>
          </p:nvPr>
        </p:nvSpPr>
        <p:spPr>
          <a:xfrm>
            <a:off x="500034" y="785794"/>
            <a:ext cx="8229600" cy="4610100"/>
          </a:xfrm>
          <a:prstGeom prst="rect">
            <a:avLst/>
          </a:prstGeom>
          <a:noFill/>
          <a:ln>
            <a:noFill/>
          </a:ln>
        </p:spPr>
        <p:txBody>
          <a:bodyPr spcFirstLastPara="1" wrap="square" lIns="91425" tIns="45700" rIns="91425" bIns="45700" anchor="t" anchorCtr="0">
            <a:noAutofit/>
          </a:bodyPr>
          <a:lstStyle/>
          <a:p>
            <a:pPr marL="273050" lvl="0" indent="-273050" algn="l" rtl="0">
              <a:lnSpc>
                <a:spcPct val="100000"/>
              </a:lnSpc>
              <a:spcBef>
                <a:spcPts val="0"/>
              </a:spcBef>
              <a:spcAft>
                <a:spcPts val="0"/>
              </a:spcAft>
              <a:buClr>
                <a:srgbClr val="E7BC29"/>
              </a:buClr>
              <a:buSzPts val="2660"/>
              <a:buFont typeface="Noto Sans Symbols"/>
              <a:buChar char="⚫"/>
            </a:pPr>
            <a:r>
              <a:rPr lang="en-IN" sz="2800" b="1" i="0" u="none" strike="noStrike" cap="none">
                <a:solidFill>
                  <a:schemeClr val="dk1"/>
                </a:solidFill>
                <a:latin typeface="Constantia"/>
                <a:ea typeface="Constantia"/>
                <a:cs typeface="Constantia"/>
                <a:sym typeface="Constantia"/>
              </a:rPr>
              <a:t>IDIV – IDIV Source </a:t>
            </a:r>
            <a:endParaRPr/>
          </a:p>
          <a:p>
            <a:pPr marL="273050" marR="0" lvl="0" indent="-273050" algn="just" rtl="0">
              <a:lnSpc>
                <a:spcPct val="100000"/>
              </a:lnSpc>
              <a:spcBef>
                <a:spcPts val="560"/>
              </a:spcBef>
              <a:spcAft>
                <a:spcPts val="0"/>
              </a:spcAft>
              <a:buClr>
                <a:srgbClr val="E7BC29"/>
              </a:buClr>
              <a:buSzPts val="2660"/>
              <a:buFont typeface="Noto Sans Symbols"/>
              <a:buChar char="⚫"/>
            </a:pPr>
            <a:r>
              <a:rPr lang="en-IN" sz="2800" b="0" i="0" u="none" strike="noStrike" cap="none">
                <a:solidFill>
                  <a:schemeClr val="dk1"/>
                </a:solidFill>
                <a:latin typeface="Constantia"/>
                <a:ea typeface="Constantia"/>
                <a:cs typeface="Constantia"/>
                <a:sym typeface="Constantia"/>
              </a:rPr>
              <a:t>This instruction is used to divide a </a:t>
            </a:r>
            <a:r>
              <a:rPr lang="en-IN" sz="2800" b="1" i="1" u="none" strike="noStrike" cap="none">
                <a:solidFill>
                  <a:schemeClr val="dk1"/>
                </a:solidFill>
                <a:latin typeface="Constantia"/>
                <a:ea typeface="Constantia"/>
                <a:cs typeface="Constantia"/>
                <a:sym typeface="Constantia"/>
              </a:rPr>
              <a:t>signed word by a signed byte</a:t>
            </a:r>
            <a:r>
              <a:rPr lang="en-IN" sz="2800" b="0" i="1" u="none" strike="noStrike" cap="none">
                <a:solidFill>
                  <a:schemeClr val="dk1"/>
                </a:solidFill>
                <a:latin typeface="Constantia"/>
                <a:ea typeface="Constantia"/>
                <a:cs typeface="Constantia"/>
                <a:sym typeface="Constantia"/>
              </a:rPr>
              <a:t>, or to divide a signed double word by a signed word. </a:t>
            </a:r>
            <a:endParaRPr/>
          </a:p>
          <a:p>
            <a:pPr marL="273050" marR="0" lvl="0" indent="-273050" algn="just" rtl="0">
              <a:lnSpc>
                <a:spcPct val="100000"/>
              </a:lnSpc>
              <a:spcBef>
                <a:spcPts val="560"/>
              </a:spcBef>
              <a:spcAft>
                <a:spcPts val="0"/>
              </a:spcAft>
              <a:buClr>
                <a:srgbClr val="E7BC29"/>
              </a:buClr>
              <a:buSzPts val="2660"/>
              <a:buFont typeface="Noto Sans Symbols"/>
              <a:buChar char="⚫"/>
            </a:pPr>
            <a:r>
              <a:rPr lang="en-IN" sz="2800" b="0" i="0" u="none" strike="noStrike" cap="none">
                <a:solidFill>
                  <a:schemeClr val="dk1"/>
                </a:solidFill>
                <a:latin typeface="Constantia"/>
                <a:ea typeface="Constantia"/>
                <a:cs typeface="Constantia"/>
                <a:sym typeface="Constantia"/>
              </a:rPr>
              <a:t>When dividing a signed word by a signed byte, the </a:t>
            </a:r>
            <a:r>
              <a:rPr lang="en-IN" sz="2800" b="1" i="0" u="none" strike="noStrike" cap="none">
                <a:solidFill>
                  <a:schemeClr val="dk1"/>
                </a:solidFill>
                <a:latin typeface="Constantia"/>
                <a:ea typeface="Constantia"/>
                <a:cs typeface="Constantia"/>
                <a:sym typeface="Constantia"/>
              </a:rPr>
              <a:t>word must be in the AX register</a:t>
            </a:r>
            <a:r>
              <a:rPr lang="en-IN" sz="2800" b="0" i="0" u="none" strike="noStrike" cap="none">
                <a:solidFill>
                  <a:schemeClr val="dk1"/>
                </a:solidFill>
                <a:latin typeface="Constantia"/>
                <a:ea typeface="Constantia"/>
                <a:cs typeface="Constantia"/>
                <a:sym typeface="Constantia"/>
              </a:rPr>
              <a:t>. </a:t>
            </a:r>
            <a:endParaRPr/>
          </a:p>
          <a:p>
            <a:pPr marL="273050" marR="0" lvl="0" indent="-273050" algn="l" rtl="0">
              <a:lnSpc>
                <a:spcPct val="100000"/>
              </a:lnSpc>
              <a:spcBef>
                <a:spcPts val="460"/>
              </a:spcBef>
              <a:spcAft>
                <a:spcPts val="0"/>
              </a:spcAft>
              <a:buClr>
                <a:srgbClr val="E7BC29"/>
              </a:buClr>
              <a:buSzPts val="2185"/>
              <a:buFont typeface="Noto Sans Symbols"/>
              <a:buNone/>
            </a:pPr>
            <a:endParaRPr sz="2300" b="0" i="0" u="none" strike="noStrike" cap="none">
              <a:solidFill>
                <a:schemeClr val="dk1"/>
              </a:solidFill>
              <a:latin typeface="Constantia"/>
              <a:ea typeface="Constantia"/>
              <a:cs typeface="Constantia"/>
              <a:sym typeface="Constantia"/>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49" name="Google Shape;349;p36"/>
          <p:cNvSpPr txBox="1">
            <a:spLocks noGrp="1"/>
          </p:cNvSpPr>
          <p:nvPr>
            <p:ph type="title" idx="4294967295"/>
          </p:nvPr>
        </p:nvSpPr>
        <p:spPr>
          <a:xfrm>
            <a:off x="500034" y="0"/>
            <a:ext cx="8229600" cy="866775"/>
          </a:xfrm>
          <a:prstGeom prst="rect">
            <a:avLst/>
          </a:prstGeom>
          <a:noFill/>
          <a:ln>
            <a:noFill/>
          </a:ln>
        </p:spPr>
        <p:txBody>
          <a:bodyPr spcFirstLastPara="1" wrap="square" lIns="0" tIns="45700" rIns="0" bIns="0" anchor="b" anchorCtr="0">
            <a:noAutofit/>
          </a:bodyPr>
          <a:lstStyle/>
          <a:p>
            <a:pPr marL="0" marR="0" lvl="0" indent="0" algn="ctr" rtl="0">
              <a:lnSpc>
                <a:spcPct val="100000"/>
              </a:lnSpc>
              <a:spcBef>
                <a:spcPts val="0"/>
              </a:spcBef>
              <a:spcAft>
                <a:spcPts val="0"/>
              </a:spcAft>
              <a:buClr>
                <a:schemeClr val="dk2"/>
              </a:buClr>
              <a:buSzPts val="5000"/>
              <a:buFont typeface="Calibri"/>
              <a:buNone/>
            </a:pPr>
            <a:r>
              <a:rPr lang="en-IN" sz="5000" b="1" i="0" u="none" strike="noStrike" cap="none">
                <a:solidFill>
                  <a:schemeClr val="dk2"/>
                </a:solidFill>
                <a:latin typeface="Calibri"/>
                <a:ea typeface="Calibri"/>
                <a:cs typeface="Calibri"/>
                <a:sym typeface="Calibri"/>
              </a:rPr>
              <a:t>Arithmetic Instructions</a:t>
            </a:r>
            <a:endParaRPr sz="5000" b="1" i="0" u="none" strike="noStrike" cap="none">
              <a:solidFill>
                <a:schemeClr val="dk2"/>
              </a:solidFill>
              <a:latin typeface="Calibri"/>
              <a:ea typeface="Calibri"/>
              <a:cs typeface="Calibri"/>
              <a:sym typeface="Calibri"/>
            </a:endParaRPr>
          </a:p>
        </p:txBody>
      </p:sp>
      <p:sp>
        <p:nvSpPr>
          <p:cNvPr id="350" name="Google Shape;350;p36"/>
          <p:cNvSpPr txBox="1">
            <a:spLocks noGrp="1"/>
          </p:cNvSpPr>
          <p:nvPr>
            <p:ph type="body" idx="4294967295"/>
          </p:nvPr>
        </p:nvSpPr>
        <p:spPr>
          <a:xfrm>
            <a:off x="500034" y="785794"/>
            <a:ext cx="8229600" cy="4610100"/>
          </a:xfrm>
          <a:prstGeom prst="rect">
            <a:avLst/>
          </a:prstGeom>
          <a:noFill/>
          <a:ln>
            <a:noFill/>
          </a:ln>
        </p:spPr>
        <p:txBody>
          <a:bodyPr spcFirstLastPara="1" wrap="square" lIns="91425" tIns="45700" rIns="91425" bIns="45700" anchor="t" anchorCtr="0">
            <a:noAutofit/>
          </a:bodyPr>
          <a:lstStyle/>
          <a:p>
            <a:pPr marL="273050" lvl="0" indent="-273050" algn="l" rtl="0">
              <a:lnSpc>
                <a:spcPct val="100000"/>
              </a:lnSpc>
              <a:spcBef>
                <a:spcPts val="0"/>
              </a:spcBef>
              <a:spcAft>
                <a:spcPts val="0"/>
              </a:spcAft>
              <a:buClr>
                <a:srgbClr val="E7BC29"/>
              </a:buClr>
              <a:buSzPts val="2660"/>
              <a:buFont typeface="Noto Sans Symbols"/>
              <a:buChar char="⚫"/>
            </a:pPr>
            <a:r>
              <a:rPr lang="en-IN" sz="2800" b="1" i="0" u="none" strike="noStrike" cap="none">
                <a:solidFill>
                  <a:schemeClr val="dk1"/>
                </a:solidFill>
                <a:latin typeface="Constantia"/>
                <a:ea typeface="Constantia"/>
                <a:cs typeface="Constantia"/>
                <a:sym typeface="Constantia"/>
              </a:rPr>
              <a:t>IDIV – IDIV Source </a:t>
            </a:r>
            <a:endParaRPr/>
          </a:p>
          <a:p>
            <a:pPr marL="273050" marR="0" lvl="0" indent="-273050" algn="just" rtl="0">
              <a:lnSpc>
                <a:spcPct val="100000"/>
              </a:lnSpc>
              <a:spcBef>
                <a:spcPts val="560"/>
              </a:spcBef>
              <a:spcAft>
                <a:spcPts val="0"/>
              </a:spcAft>
              <a:buClr>
                <a:srgbClr val="E7BC29"/>
              </a:buClr>
              <a:buSzPts val="2660"/>
              <a:buFont typeface="Noto Sans Symbols"/>
              <a:buChar char="⚫"/>
            </a:pPr>
            <a:r>
              <a:rPr lang="en-IN" sz="2800" b="0" i="0" u="none" strike="noStrike" cap="none">
                <a:solidFill>
                  <a:schemeClr val="dk1"/>
                </a:solidFill>
                <a:latin typeface="Constantia"/>
                <a:ea typeface="Constantia"/>
                <a:cs typeface="Constantia"/>
                <a:sym typeface="Constantia"/>
              </a:rPr>
              <a:t>When dividing a </a:t>
            </a:r>
            <a:r>
              <a:rPr lang="en-IN" sz="2800" b="1" i="0" u="none" strike="noStrike" cap="none">
                <a:solidFill>
                  <a:srgbClr val="FF0000"/>
                </a:solidFill>
                <a:latin typeface="Constantia"/>
                <a:ea typeface="Constantia"/>
                <a:cs typeface="Constantia"/>
                <a:sym typeface="Constantia"/>
              </a:rPr>
              <a:t>signed word by a signed byte</a:t>
            </a:r>
            <a:r>
              <a:rPr lang="en-IN" sz="2800" b="0" i="0" u="none" strike="noStrike" cap="none">
                <a:solidFill>
                  <a:schemeClr val="dk1"/>
                </a:solidFill>
                <a:latin typeface="Constantia"/>
                <a:ea typeface="Constantia"/>
                <a:cs typeface="Constantia"/>
                <a:sym typeface="Constantia"/>
              </a:rPr>
              <a:t>, the word must be in the AX register. The divisor can be in an 8-bit register or a memory location. </a:t>
            </a:r>
            <a:endParaRPr/>
          </a:p>
          <a:p>
            <a:pPr marL="273050" marR="0" lvl="0" indent="-273050" algn="just" rtl="0">
              <a:lnSpc>
                <a:spcPct val="100000"/>
              </a:lnSpc>
              <a:spcBef>
                <a:spcPts val="560"/>
              </a:spcBef>
              <a:spcAft>
                <a:spcPts val="0"/>
              </a:spcAft>
              <a:buClr>
                <a:srgbClr val="E7BC29"/>
              </a:buClr>
              <a:buSzPts val="2660"/>
              <a:buFont typeface="Noto Sans Symbols"/>
              <a:buChar char="⚫"/>
            </a:pPr>
            <a:r>
              <a:rPr lang="en-IN" sz="2800" b="0" i="0" u="none" strike="noStrike" cap="none">
                <a:solidFill>
                  <a:schemeClr val="dk1"/>
                </a:solidFill>
                <a:latin typeface="Constantia"/>
                <a:ea typeface="Constantia"/>
                <a:cs typeface="Constantia"/>
                <a:sym typeface="Constantia"/>
              </a:rPr>
              <a:t>After the division, </a:t>
            </a:r>
            <a:r>
              <a:rPr lang="en-IN" sz="2800" b="1" i="0" u="none" strike="noStrike" cap="none">
                <a:solidFill>
                  <a:schemeClr val="dk1"/>
                </a:solidFill>
                <a:latin typeface="Constantia"/>
                <a:ea typeface="Constantia"/>
                <a:cs typeface="Constantia"/>
                <a:sym typeface="Constantia"/>
              </a:rPr>
              <a:t>AL will contain the signed quotient, and AH will contain the signed remainder.</a:t>
            </a:r>
            <a:r>
              <a:rPr lang="en-IN" sz="2800" b="0" i="0" u="none" strike="noStrike" cap="none">
                <a:solidFill>
                  <a:schemeClr val="dk1"/>
                </a:solidFill>
                <a:latin typeface="Constantia"/>
                <a:ea typeface="Constantia"/>
                <a:cs typeface="Constantia"/>
                <a:sym typeface="Constantia"/>
              </a:rPr>
              <a:t> </a:t>
            </a:r>
            <a:endParaRPr/>
          </a:p>
          <a:p>
            <a:pPr marL="273050" marR="0" lvl="0" indent="-273050" algn="just" rtl="0">
              <a:lnSpc>
                <a:spcPct val="100000"/>
              </a:lnSpc>
              <a:spcBef>
                <a:spcPts val="560"/>
              </a:spcBef>
              <a:spcAft>
                <a:spcPts val="0"/>
              </a:spcAft>
              <a:buClr>
                <a:srgbClr val="E7BC29"/>
              </a:buClr>
              <a:buSzPts val="2660"/>
              <a:buFont typeface="Noto Sans Symbols"/>
              <a:buChar char="⚫"/>
            </a:pPr>
            <a:r>
              <a:rPr lang="en-IN" sz="2800" b="0" i="0" u="none" strike="noStrike" cap="none">
                <a:solidFill>
                  <a:schemeClr val="dk1"/>
                </a:solidFill>
                <a:latin typeface="Constantia"/>
                <a:ea typeface="Constantia"/>
                <a:cs typeface="Constantia"/>
                <a:sym typeface="Constantia"/>
              </a:rPr>
              <a:t>The </a:t>
            </a:r>
            <a:r>
              <a:rPr lang="en-IN" sz="2800" b="1" i="0" u="none" strike="noStrike" cap="none">
                <a:solidFill>
                  <a:schemeClr val="dk1"/>
                </a:solidFill>
                <a:latin typeface="Constantia"/>
                <a:ea typeface="Constantia"/>
                <a:cs typeface="Constantia"/>
                <a:sym typeface="Constantia"/>
              </a:rPr>
              <a:t>sign of the remainder</a:t>
            </a:r>
            <a:r>
              <a:rPr lang="en-IN" sz="2800" b="0" i="0" u="none" strike="noStrike" cap="none">
                <a:solidFill>
                  <a:schemeClr val="dk1"/>
                </a:solidFill>
                <a:latin typeface="Constantia"/>
                <a:ea typeface="Constantia"/>
                <a:cs typeface="Constantia"/>
                <a:sym typeface="Constantia"/>
              </a:rPr>
              <a:t> will be the same as the sign of the dividend. If an attempt is made to divide by 0, the quotient is greater than 127 (7FH) or less than –127 (81H), the 8086 will automatically generate a </a:t>
            </a:r>
            <a:r>
              <a:rPr lang="en-IN" sz="2800" b="1" i="0" u="none" strike="noStrike" cap="none">
                <a:solidFill>
                  <a:schemeClr val="dk1"/>
                </a:solidFill>
                <a:latin typeface="Constantia"/>
                <a:ea typeface="Constantia"/>
                <a:cs typeface="Constantia"/>
                <a:sym typeface="Constantia"/>
              </a:rPr>
              <a:t>type 0 interrupt. </a:t>
            </a:r>
            <a:endParaRPr/>
          </a:p>
          <a:p>
            <a:pPr marL="273050" marR="0" lvl="0" indent="-273050" algn="l" rtl="0">
              <a:lnSpc>
                <a:spcPct val="100000"/>
              </a:lnSpc>
              <a:spcBef>
                <a:spcPts val="460"/>
              </a:spcBef>
              <a:spcAft>
                <a:spcPts val="0"/>
              </a:spcAft>
              <a:buClr>
                <a:srgbClr val="E7BC29"/>
              </a:buClr>
              <a:buSzPts val="2185"/>
              <a:buFont typeface="Noto Sans Symbols"/>
              <a:buNone/>
            </a:pPr>
            <a:endParaRPr sz="2300" b="0" i="0" u="none" strike="noStrike" cap="none">
              <a:solidFill>
                <a:schemeClr val="dk1"/>
              </a:solidFill>
              <a:latin typeface="Constantia"/>
              <a:ea typeface="Constantia"/>
              <a:cs typeface="Constantia"/>
              <a:sym typeface="Constantia"/>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5" name="Google Shape;355;p37"/>
          <p:cNvSpPr txBox="1">
            <a:spLocks noGrp="1"/>
          </p:cNvSpPr>
          <p:nvPr>
            <p:ph type="title" idx="4294967295"/>
          </p:nvPr>
        </p:nvSpPr>
        <p:spPr>
          <a:xfrm>
            <a:off x="500034" y="0"/>
            <a:ext cx="8229600" cy="866775"/>
          </a:xfrm>
          <a:prstGeom prst="rect">
            <a:avLst/>
          </a:prstGeom>
          <a:noFill/>
          <a:ln>
            <a:noFill/>
          </a:ln>
        </p:spPr>
        <p:txBody>
          <a:bodyPr spcFirstLastPara="1" wrap="square" lIns="0" tIns="45700" rIns="0" bIns="0" anchor="b" anchorCtr="0">
            <a:noAutofit/>
          </a:bodyPr>
          <a:lstStyle/>
          <a:p>
            <a:pPr marL="0" marR="0" lvl="0" indent="0" algn="ctr" rtl="0">
              <a:lnSpc>
                <a:spcPct val="100000"/>
              </a:lnSpc>
              <a:spcBef>
                <a:spcPts val="0"/>
              </a:spcBef>
              <a:spcAft>
                <a:spcPts val="0"/>
              </a:spcAft>
              <a:buClr>
                <a:schemeClr val="dk2"/>
              </a:buClr>
              <a:buSzPts val="5000"/>
              <a:buFont typeface="Calibri"/>
              <a:buNone/>
            </a:pPr>
            <a:r>
              <a:rPr lang="en-IN" sz="5000" b="1" i="0" u="none" strike="noStrike" cap="none">
                <a:solidFill>
                  <a:schemeClr val="dk2"/>
                </a:solidFill>
                <a:latin typeface="Calibri"/>
                <a:ea typeface="Calibri"/>
                <a:cs typeface="Calibri"/>
                <a:sym typeface="Calibri"/>
              </a:rPr>
              <a:t>Arithmetic Instructions</a:t>
            </a:r>
            <a:endParaRPr sz="5000" b="1" i="0" u="none" strike="noStrike" cap="none">
              <a:solidFill>
                <a:schemeClr val="dk2"/>
              </a:solidFill>
              <a:latin typeface="Calibri"/>
              <a:ea typeface="Calibri"/>
              <a:cs typeface="Calibri"/>
              <a:sym typeface="Calibri"/>
            </a:endParaRPr>
          </a:p>
        </p:txBody>
      </p:sp>
      <p:sp>
        <p:nvSpPr>
          <p:cNvPr id="356" name="Google Shape;356;p37"/>
          <p:cNvSpPr txBox="1">
            <a:spLocks noGrp="1"/>
          </p:cNvSpPr>
          <p:nvPr>
            <p:ph type="body" idx="4294967295"/>
          </p:nvPr>
        </p:nvSpPr>
        <p:spPr>
          <a:xfrm>
            <a:off x="500034" y="785794"/>
            <a:ext cx="8229600" cy="4610100"/>
          </a:xfrm>
          <a:prstGeom prst="rect">
            <a:avLst/>
          </a:prstGeom>
          <a:noFill/>
          <a:ln>
            <a:noFill/>
          </a:ln>
        </p:spPr>
        <p:txBody>
          <a:bodyPr spcFirstLastPara="1" wrap="square" lIns="91425" tIns="45700" rIns="91425" bIns="45700" anchor="t" anchorCtr="0">
            <a:noAutofit/>
          </a:bodyPr>
          <a:lstStyle/>
          <a:p>
            <a:pPr marL="273050" lvl="0" indent="-273050" algn="l" rtl="0">
              <a:lnSpc>
                <a:spcPct val="100000"/>
              </a:lnSpc>
              <a:spcBef>
                <a:spcPts val="0"/>
              </a:spcBef>
              <a:spcAft>
                <a:spcPts val="0"/>
              </a:spcAft>
              <a:buClr>
                <a:srgbClr val="E7BC29"/>
              </a:buClr>
              <a:buSzPts val="2660"/>
              <a:buFont typeface="Noto Sans Symbols"/>
              <a:buChar char="⚫"/>
            </a:pPr>
            <a:r>
              <a:rPr lang="en-IN" sz="2800" b="1" i="0" u="none" strike="noStrike" cap="none">
                <a:solidFill>
                  <a:schemeClr val="dk1"/>
                </a:solidFill>
                <a:latin typeface="Constantia"/>
                <a:ea typeface="Constantia"/>
                <a:cs typeface="Constantia"/>
                <a:sym typeface="Constantia"/>
              </a:rPr>
              <a:t>IDIV – IDIV Source </a:t>
            </a:r>
            <a:endParaRPr/>
          </a:p>
          <a:p>
            <a:pPr marL="273050" marR="0" lvl="0" indent="-273050" algn="just" rtl="0">
              <a:lnSpc>
                <a:spcPct val="100000"/>
              </a:lnSpc>
              <a:spcBef>
                <a:spcPts val="560"/>
              </a:spcBef>
              <a:spcAft>
                <a:spcPts val="0"/>
              </a:spcAft>
              <a:buClr>
                <a:srgbClr val="E7BC29"/>
              </a:buClr>
              <a:buSzPts val="2660"/>
              <a:buFont typeface="Noto Sans Symbols"/>
              <a:buChar char="⚫"/>
            </a:pPr>
            <a:r>
              <a:rPr lang="en-IN" sz="2800" b="0" i="0" u="none" strike="noStrike" cap="none">
                <a:solidFill>
                  <a:schemeClr val="dk1"/>
                </a:solidFill>
                <a:latin typeface="Constantia"/>
                <a:ea typeface="Constantia"/>
                <a:cs typeface="Constantia"/>
                <a:sym typeface="Constantia"/>
              </a:rPr>
              <a:t>If you want </a:t>
            </a:r>
            <a:r>
              <a:rPr lang="en-IN" sz="2800" b="1" i="1" u="none" strike="noStrike" cap="none">
                <a:solidFill>
                  <a:srgbClr val="FF0000"/>
                </a:solidFill>
                <a:latin typeface="Constantia"/>
                <a:ea typeface="Constantia"/>
                <a:cs typeface="Constantia"/>
                <a:sym typeface="Constantia"/>
              </a:rPr>
              <a:t>to divide a signed byte by a signed byte</a:t>
            </a:r>
            <a:r>
              <a:rPr lang="en-IN" sz="2800" b="0" i="0" u="none" strike="noStrike" cap="none">
                <a:solidFill>
                  <a:schemeClr val="dk1"/>
                </a:solidFill>
                <a:latin typeface="Constantia"/>
                <a:ea typeface="Constantia"/>
                <a:cs typeface="Constantia"/>
                <a:sym typeface="Constantia"/>
              </a:rPr>
              <a:t>, you must first put the dividend byte in AL and </a:t>
            </a:r>
            <a:r>
              <a:rPr lang="en-IN" sz="2800" b="1" i="0" u="none" strike="noStrike" cap="none">
                <a:solidFill>
                  <a:schemeClr val="dk1"/>
                </a:solidFill>
                <a:latin typeface="Constantia"/>
                <a:ea typeface="Constantia"/>
                <a:cs typeface="Constantia"/>
                <a:sym typeface="Constantia"/>
              </a:rPr>
              <a:t>sign-extend AL into AH</a:t>
            </a:r>
            <a:r>
              <a:rPr lang="en-IN" sz="2800" b="0" i="0" u="none" strike="noStrike" cap="none">
                <a:solidFill>
                  <a:schemeClr val="dk1"/>
                </a:solidFill>
                <a:latin typeface="Constantia"/>
                <a:ea typeface="Constantia"/>
                <a:cs typeface="Constantia"/>
                <a:sym typeface="Constantia"/>
              </a:rPr>
              <a:t>. </a:t>
            </a:r>
            <a:endParaRPr/>
          </a:p>
          <a:p>
            <a:pPr marL="273050" marR="0" lvl="0" indent="-273050" algn="just" rtl="0">
              <a:lnSpc>
                <a:spcPct val="100000"/>
              </a:lnSpc>
              <a:spcBef>
                <a:spcPts val="560"/>
              </a:spcBef>
              <a:spcAft>
                <a:spcPts val="0"/>
              </a:spcAft>
              <a:buClr>
                <a:srgbClr val="E7BC29"/>
              </a:buClr>
              <a:buSzPts val="2660"/>
              <a:buFont typeface="Noto Sans Symbols"/>
              <a:buChar char="⚫"/>
            </a:pPr>
            <a:r>
              <a:rPr lang="en-IN" sz="2800" b="0" i="0" u="none" strike="noStrike" cap="none">
                <a:solidFill>
                  <a:schemeClr val="dk1"/>
                </a:solidFill>
                <a:latin typeface="Constantia"/>
                <a:ea typeface="Constantia"/>
                <a:cs typeface="Constantia"/>
                <a:sym typeface="Constantia"/>
              </a:rPr>
              <a:t>The </a:t>
            </a:r>
            <a:r>
              <a:rPr lang="en-IN" sz="2800" b="1" i="0" u="none" strike="noStrike" cap="none">
                <a:solidFill>
                  <a:schemeClr val="dk1"/>
                </a:solidFill>
                <a:latin typeface="Constantia"/>
                <a:ea typeface="Constantia"/>
                <a:cs typeface="Constantia"/>
                <a:sym typeface="Constantia"/>
              </a:rPr>
              <a:t>CBW instruction </a:t>
            </a:r>
            <a:r>
              <a:rPr lang="en-IN" sz="2800" b="0" i="0" u="none" strike="noStrike" cap="none">
                <a:solidFill>
                  <a:schemeClr val="dk1"/>
                </a:solidFill>
                <a:latin typeface="Constantia"/>
                <a:ea typeface="Constantia"/>
                <a:cs typeface="Constantia"/>
                <a:sym typeface="Constantia"/>
              </a:rPr>
              <a:t>can be used for this purpose. </a:t>
            </a:r>
            <a:endParaRPr/>
          </a:p>
          <a:p>
            <a:pPr marL="273050" marR="0" lvl="0" indent="-273050" algn="just" rtl="0">
              <a:lnSpc>
                <a:spcPct val="100000"/>
              </a:lnSpc>
              <a:spcBef>
                <a:spcPts val="560"/>
              </a:spcBef>
              <a:spcAft>
                <a:spcPts val="0"/>
              </a:spcAft>
              <a:buClr>
                <a:srgbClr val="E7BC29"/>
              </a:buClr>
              <a:buSzPts val="2660"/>
              <a:buFont typeface="Noto Sans Symbols"/>
              <a:buChar char="⚫"/>
            </a:pPr>
            <a:r>
              <a:rPr lang="en-IN" sz="2800" b="0" i="0" u="none" strike="noStrike" cap="none">
                <a:solidFill>
                  <a:schemeClr val="dk1"/>
                </a:solidFill>
                <a:latin typeface="Constantia"/>
                <a:ea typeface="Constantia"/>
                <a:cs typeface="Constantia"/>
                <a:sym typeface="Constantia"/>
              </a:rPr>
              <a:t>Likewise, if you want to divide a signed word by a signed word, you must put the dividend word in AX and </a:t>
            </a:r>
            <a:r>
              <a:rPr lang="en-IN" sz="2800" b="1" i="0" u="none" strike="noStrike" cap="none">
                <a:solidFill>
                  <a:schemeClr val="dk1"/>
                </a:solidFill>
                <a:latin typeface="Constantia"/>
                <a:ea typeface="Constantia"/>
                <a:cs typeface="Constantia"/>
                <a:sym typeface="Constantia"/>
              </a:rPr>
              <a:t>extend the sign of AX to all the bits of DX. </a:t>
            </a:r>
            <a:endParaRPr/>
          </a:p>
          <a:p>
            <a:pPr marL="273050" marR="0" lvl="0" indent="-273050" algn="just" rtl="0">
              <a:lnSpc>
                <a:spcPct val="100000"/>
              </a:lnSpc>
              <a:spcBef>
                <a:spcPts val="560"/>
              </a:spcBef>
              <a:spcAft>
                <a:spcPts val="0"/>
              </a:spcAft>
              <a:buClr>
                <a:srgbClr val="E7BC29"/>
              </a:buClr>
              <a:buSzPts val="2660"/>
              <a:buFont typeface="Noto Sans Symbols"/>
              <a:buChar char="⚫"/>
            </a:pPr>
            <a:r>
              <a:rPr lang="en-IN" sz="2800" b="0" i="0" u="none" strike="noStrike" cap="none">
                <a:solidFill>
                  <a:schemeClr val="dk1"/>
                </a:solidFill>
                <a:latin typeface="Constantia"/>
                <a:ea typeface="Constantia"/>
                <a:cs typeface="Constantia"/>
                <a:sym typeface="Constantia"/>
              </a:rPr>
              <a:t>The </a:t>
            </a:r>
            <a:r>
              <a:rPr lang="en-IN" sz="2800" b="1" i="0" u="none" strike="noStrike" cap="none">
                <a:solidFill>
                  <a:schemeClr val="dk1"/>
                </a:solidFill>
                <a:latin typeface="Constantia"/>
                <a:ea typeface="Constantia"/>
                <a:cs typeface="Constantia"/>
                <a:sym typeface="Constantia"/>
              </a:rPr>
              <a:t>CWD instruction </a:t>
            </a:r>
            <a:r>
              <a:rPr lang="en-IN" sz="2800" b="0" i="0" u="none" strike="noStrike" cap="none">
                <a:solidFill>
                  <a:schemeClr val="dk1"/>
                </a:solidFill>
                <a:latin typeface="Constantia"/>
                <a:ea typeface="Constantia"/>
                <a:cs typeface="Constantia"/>
                <a:sym typeface="Constantia"/>
              </a:rPr>
              <a:t>can be used for this purpose.</a:t>
            </a:r>
            <a:endParaRPr sz="2300" b="0" i="0" u="none" strike="noStrike" cap="none">
              <a:solidFill>
                <a:schemeClr val="dk1"/>
              </a:solidFill>
              <a:latin typeface="Constantia"/>
              <a:ea typeface="Constantia"/>
              <a:cs typeface="Constantia"/>
              <a:sym typeface="Constantia"/>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Google Shape;361;p38"/>
          <p:cNvSpPr txBox="1">
            <a:spLocks noGrp="1"/>
          </p:cNvSpPr>
          <p:nvPr>
            <p:ph type="title" idx="4294967295"/>
          </p:nvPr>
        </p:nvSpPr>
        <p:spPr>
          <a:xfrm>
            <a:off x="500034" y="0"/>
            <a:ext cx="8229600" cy="866775"/>
          </a:xfrm>
          <a:prstGeom prst="rect">
            <a:avLst/>
          </a:prstGeom>
          <a:noFill/>
          <a:ln>
            <a:noFill/>
          </a:ln>
        </p:spPr>
        <p:txBody>
          <a:bodyPr spcFirstLastPara="1" wrap="square" lIns="0" tIns="45700" rIns="0" bIns="0" anchor="b" anchorCtr="0">
            <a:noAutofit/>
          </a:bodyPr>
          <a:lstStyle/>
          <a:p>
            <a:pPr marL="0" marR="0" lvl="0" indent="0" algn="ctr" rtl="0">
              <a:lnSpc>
                <a:spcPct val="100000"/>
              </a:lnSpc>
              <a:spcBef>
                <a:spcPts val="0"/>
              </a:spcBef>
              <a:spcAft>
                <a:spcPts val="0"/>
              </a:spcAft>
              <a:buClr>
                <a:schemeClr val="dk2"/>
              </a:buClr>
              <a:buSzPts val="5000"/>
              <a:buFont typeface="Calibri"/>
              <a:buNone/>
            </a:pPr>
            <a:r>
              <a:rPr lang="en-IN" sz="5000" b="1" i="0" u="none" strike="noStrike" cap="none">
                <a:solidFill>
                  <a:schemeClr val="dk2"/>
                </a:solidFill>
                <a:latin typeface="Calibri"/>
                <a:ea typeface="Calibri"/>
                <a:cs typeface="Calibri"/>
                <a:sym typeface="Calibri"/>
              </a:rPr>
              <a:t>Arithmetic Instructions</a:t>
            </a:r>
            <a:endParaRPr sz="5000" b="1" i="0" u="none" strike="noStrike" cap="none">
              <a:solidFill>
                <a:schemeClr val="dk2"/>
              </a:solidFill>
              <a:latin typeface="Calibri"/>
              <a:ea typeface="Calibri"/>
              <a:cs typeface="Calibri"/>
              <a:sym typeface="Calibri"/>
            </a:endParaRPr>
          </a:p>
        </p:txBody>
      </p:sp>
      <p:sp>
        <p:nvSpPr>
          <p:cNvPr id="362" name="Google Shape;362;p38"/>
          <p:cNvSpPr txBox="1">
            <a:spLocks noGrp="1"/>
          </p:cNvSpPr>
          <p:nvPr>
            <p:ph type="body" idx="4294967295"/>
          </p:nvPr>
        </p:nvSpPr>
        <p:spPr>
          <a:xfrm>
            <a:off x="500034" y="785794"/>
            <a:ext cx="8229600" cy="4610100"/>
          </a:xfrm>
          <a:prstGeom prst="rect">
            <a:avLst/>
          </a:prstGeom>
          <a:noFill/>
          <a:ln>
            <a:noFill/>
          </a:ln>
        </p:spPr>
        <p:txBody>
          <a:bodyPr spcFirstLastPara="1" wrap="square" lIns="91425" tIns="45700" rIns="91425" bIns="45700" anchor="t" anchorCtr="0">
            <a:noAutofit/>
          </a:bodyPr>
          <a:lstStyle/>
          <a:p>
            <a:pPr marL="273050" lvl="0" indent="-273050" algn="l" rtl="0">
              <a:lnSpc>
                <a:spcPct val="100000"/>
              </a:lnSpc>
              <a:spcBef>
                <a:spcPts val="0"/>
              </a:spcBef>
              <a:spcAft>
                <a:spcPts val="0"/>
              </a:spcAft>
              <a:buClr>
                <a:srgbClr val="E7BC29"/>
              </a:buClr>
              <a:buSzPts val="2660"/>
              <a:buFont typeface="Noto Sans Symbols"/>
              <a:buChar char="⚫"/>
            </a:pPr>
            <a:r>
              <a:rPr lang="en-IN" sz="2800" b="1" i="0" u="none" strike="noStrike" cap="none">
                <a:solidFill>
                  <a:schemeClr val="dk1"/>
                </a:solidFill>
                <a:latin typeface="Constantia"/>
                <a:ea typeface="Constantia"/>
                <a:cs typeface="Constantia"/>
                <a:sym typeface="Constantia"/>
              </a:rPr>
              <a:t>IDIV – IDIV Source </a:t>
            </a:r>
            <a:endParaRPr/>
          </a:p>
          <a:p>
            <a:pPr marL="273050" marR="0" lvl="0" indent="-273050" algn="just" rtl="0">
              <a:lnSpc>
                <a:spcPct val="100000"/>
              </a:lnSpc>
              <a:spcBef>
                <a:spcPts val="560"/>
              </a:spcBef>
              <a:spcAft>
                <a:spcPts val="0"/>
              </a:spcAft>
              <a:buClr>
                <a:srgbClr val="E7BC29"/>
              </a:buClr>
              <a:buSzPts val="2660"/>
              <a:buFont typeface="Noto Sans Symbols"/>
              <a:buChar char="⚫"/>
            </a:pPr>
            <a:r>
              <a:rPr lang="en-IN" sz="2800" b="0" i="0" u="none" strike="noStrike" cap="none">
                <a:solidFill>
                  <a:schemeClr val="dk1"/>
                </a:solidFill>
                <a:latin typeface="Constantia"/>
                <a:ea typeface="Constantia"/>
                <a:cs typeface="Constantia"/>
                <a:sym typeface="Constantia"/>
              </a:rPr>
              <a:t>When dividing </a:t>
            </a:r>
            <a:r>
              <a:rPr lang="en-IN" sz="2800" b="1" i="0" u="none" strike="noStrike" cap="none">
                <a:solidFill>
                  <a:schemeClr val="dk1"/>
                </a:solidFill>
                <a:latin typeface="Constantia"/>
                <a:ea typeface="Constantia"/>
                <a:cs typeface="Constantia"/>
                <a:sym typeface="Constantia"/>
              </a:rPr>
              <a:t>a </a:t>
            </a:r>
            <a:r>
              <a:rPr lang="en-IN" sz="2800" b="1" i="0" u="none" strike="noStrike" cap="none">
                <a:solidFill>
                  <a:srgbClr val="FF0000"/>
                </a:solidFill>
                <a:latin typeface="Constantia"/>
                <a:ea typeface="Constantia"/>
                <a:cs typeface="Constantia"/>
                <a:sym typeface="Constantia"/>
              </a:rPr>
              <a:t>signed double word by a signed word</a:t>
            </a:r>
            <a:r>
              <a:rPr lang="en-IN" sz="2800" b="0" i="0" u="none" strike="noStrike" cap="none">
                <a:solidFill>
                  <a:schemeClr val="dk1"/>
                </a:solidFill>
                <a:latin typeface="Constantia"/>
                <a:ea typeface="Constantia"/>
                <a:cs typeface="Constantia"/>
                <a:sym typeface="Constantia"/>
              </a:rPr>
              <a:t>, the </a:t>
            </a:r>
            <a:r>
              <a:rPr lang="en-IN" sz="2800" b="1" i="0" u="none" strike="noStrike" cap="none">
                <a:solidFill>
                  <a:schemeClr val="dk1"/>
                </a:solidFill>
                <a:latin typeface="Constantia"/>
                <a:ea typeface="Constantia"/>
                <a:cs typeface="Constantia"/>
                <a:sym typeface="Constantia"/>
              </a:rPr>
              <a:t>most significant word </a:t>
            </a:r>
            <a:r>
              <a:rPr lang="en-IN" sz="2800" b="0" i="0" u="none" strike="noStrike" cap="none">
                <a:solidFill>
                  <a:schemeClr val="dk1"/>
                </a:solidFill>
                <a:latin typeface="Constantia"/>
                <a:ea typeface="Constantia"/>
                <a:cs typeface="Constantia"/>
                <a:sym typeface="Constantia"/>
              </a:rPr>
              <a:t>of the dividend (numerator) must be in the </a:t>
            </a:r>
            <a:r>
              <a:rPr lang="en-IN" sz="2800" b="1" i="0" u="none" strike="noStrike" cap="none">
                <a:solidFill>
                  <a:schemeClr val="dk1"/>
                </a:solidFill>
                <a:latin typeface="Constantia"/>
                <a:ea typeface="Constantia"/>
                <a:cs typeface="Constantia"/>
                <a:sym typeface="Constantia"/>
              </a:rPr>
              <a:t>DX register</a:t>
            </a:r>
            <a:r>
              <a:rPr lang="en-IN" sz="2800" b="0" i="0" u="none" strike="noStrike" cap="none">
                <a:solidFill>
                  <a:schemeClr val="dk1"/>
                </a:solidFill>
                <a:latin typeface="Constantia"/>
                <a:ea typeface="Constantia"/>
                <a:cs typeface="Constantia"/>
                <a:sym typeface="Constantia"/>
              </a:rPr>
              <a:t>, and the </a:t>
            </a:r>
            <a:r>
              <a:rPr lang="en-IN" sz="2800" b="1" i="0" u="none" strike="noStrike" cap="none">
                <a:solidFill>
                  <a:schemeClr val="dk1"/>
                </a:solidFill>
                <a:latin typeface="Constantia"/>
                <a:ea typeface="Constantia"/>
                <a:cs typeface="Constantia"/>
                <a:sym typeface="Constantia"/>
              </a:rPr>
              <a:t>least significant word</a:t>
            </a:r>
            <a:r>
              <a:rPr lang="en-IN" sz="2800" b="0" i="0" u="none" strike="noStrike" cap="none">
                <a:solidFill>
                  <a:schemeClr val="dk1"/>
                </a:solidFill>
                <a:latin typeface="Constantia"/>
                <a:ea typeface="Constantia"/>
                <a:cs typeface="Constantia"/>
                <a:sym typeface="Constantia"/>
              </a:rPr>
              <a:t> of the dividend must be in the </a:t>
            </a:r>
            <a:r>
              <a:rPr lang="en-IN" sz="2800" b="1" i="0" u="none" strike="noStrike" cap="none">
                <a:solidFill>
                  <a:schemeClr val="dk1"/>
                </a:solidFill>
                <a:latin typeface="Constantia"/>
                <a:ea typeface="Constantia"/>
                <a:cs typeface="Constantia"/>
                <a:sym typeface="Constantia"/>
              </a:rPr>
              <a:t>AX register</a:t>
            </a:r>
            <a:r>
              <a:rPr lang="en-IN" sz="2800" b="0" i="0" u="none" strike="noStrike" cap="none">
                <a:solidFill>
                  <a:schemeClr val="dk1"/>
                </a:solidFill>
                <a:latin typeface="Constantia"/>
                <a:ea typeface="Constantia"/>
                <a:cs typeface="Constantia"/>
                <a:sym typeface="Constantia"/>
              </a:rPr>
              <a:t>. </a:t>
            </a:r>
            <a:endParaRPr sz="2300" b="0" i="0" u="none" strike="noStrike" cap="none">
              <a:solidFill>
                <a:schemeClr val="dk1"/>
              </a:solidFill>
              <a:latin typeface="Constantia"/>
              <a:ea typeface="Constantia"/>
              <a:cs typeface="Constantia"/>
              <a:sym typeface="Constantia"/>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Google Shape;367;p39"/>
          <p:cNvSpPr txBox="1">
            <a:spLocks noGrp="1"/>
          </p:cNvSpPr>
          <p:nvPr>
            <p:ph type="title" idx="4294967295"/>
          </p:nvPr>
        </p:nvSpPr>
        <p:spPr>
          <a:xfrm>
            <a:off x="500034" y="0"/>
            <a:ext cx="8229600" cy="866775"/>
          </a:xfrm>
          <a:prstGeom prst="rect">
            <a:avLst/>
          </a:prstGeom>
          <a:noFill/>
          <a:ln>
            <a:noFill/>
          </a:ln>
        </p:spPr>
        <p:txBody>
          <a:bodyPr spcFirstLastPara="1" wrap="square" lIns="0" tIns="45700" rIns="0" bIns="0" anchor="b" anchorCtr="0">
            <a:noAutofit/>
          </a:bodyPr>
          <a:lstStyle/>
          <a:p>
            <a:pPr marL="0" marR="0" lvl="0" indent="0" algn="ctr" rtl="0">
              <a:lnSpc>
                <a:spcPct val="100000"/>
              </a:lnSpc>
              <a:spcBef>
                <a:spcPts val="0"/>
              </a:spcBef>
              <a:spcAft>
                <a:spcPts val="0"/>
              </a:spcAft>
              <a:buClr>
                <a:schemeClr val="dk2"/>
              </a:buClr>
              <a:buSzPts val="5000"/>
              <a:buFont typeface="Calibri"/>
              <a:buNone/>
            </a:pPr>
            <a:r>
              <a:rPr lang="en-IN" sz="5000" b="1" i="0" u="none" strike="noStrike" cap="none">
                <a:solidFill>
                  <a:schemeClr val="dk2"/>
                </a:solidFill>
                <a:latin typeface="Calibri"/>
                <a:ea typeface="Calibri"/>
                <a:cs typeface="Calibri"/>
                <a:sym typeface="Calibri"/>
              </a:rPr>
              <a:t>Arithmetic Instructions</a:t>
            </a:r>
            <a:endParaRPr sz="5000" b="1" i="0" u="none" strike="noStrike" cap="none">
              <a:solidFill>
                <a:schemeClr val="dk2"/>
              </a:solidFill>
              <a:latin typeface="Calibri"/>
              <a:ea typeface="Calibri"/>
              <a:cs typeface="Calibri"/>
              <a:sym typeface="Calibri"/>
            </a:endParaRPr>
          </a:p>
        </p:txBody>
      </p:sp>
      <p:sp>
        <p:nvSpPr>
          <p:cNvPr id="368" name="Google Shape;368;p39"/>
          <p:cNvSpPr txBox="1">
            <a:spLocks noGrp="1"/>
          </p:cNvSpPr>
          <p:nvPr>
            <p:ph type="body" idx="4294967295"/>
          </p:nvPr>
        </p:nvSpPr>
        <p:spPr>
          <a:xfrm>
            <a:off x="500034" y="785794"/>
            <a:ext cx="8229600" cy="4610100"/>
          </a:xfrm>
          <a:prstGeom prst="rect">
            <a:avLst/>
          </a:prstGeom>
          <a:noFill/>
          <a:ln>
            <a:noFill/>
          </a:ln>
        </p:spPr>
        <p:txBody>
          <a:bodyPr spcFirstLastPara="1" wrap="square" lIns="91425" tIns="45700" rIns="91425" bIns="45700" anchor="t" anchorCtr="0">
            <a:noAutofit/>
          </a:bodyPr>
          <a:lstStyle/>
          <a:p>
            <a:pPr marL="273050" lvl="0" indent="-273050" algn="l" rtl="0">
              <a:lnSpc>
                <a:spcPct val="100000"/>
              </a:lnSpc>
              <a:spcBef>
                <a:spcPts val="0"/>
              </a:spcBef>
              <a:spcAft>
                <a:spcPts val="0"/>
              </a:spcAft>
              <a:buClr>
                <a:srgbClr val="E7BC29"/>
              </a:buClr>
              <a:buSzPts val="2660"/>
              <a:buFont typeface="Noto Sans Symbols"/>
              <a:buChar char="⚫"/>
            </a:pPr>
            <a:r>
              <a:rPr lang="en-IN" sz="2800" b="1" i="0" u="none" strike="noStrike" cap="none">
                <a:solidFill>
                  <a:schemeClr val="dk1"/>
                </a:solidFill>
                <a:latin typeface="Constantia"/>
                <a:ea typeface="Constantia"/>
                <a:cs typeface="Constantia"/>
                <a:sym typeface="Constantia"/>
              </a:rPr>
              <a:t>IDIV – IDIV Source </a:t>
            </a:r>
            <a:endParaRPr/>
          </a:p>
          <a:p>
            <a:pPr marL="273050" marR="0" lvl="0" indent="-273050" algn="just" rtl="0">
              <a:lnSpc>
                <a:spcPct val="100000"/>
              </a:lnSpc>
              <a:spcBef>
                <a:spcPts val="560"/>
              </a:spcBef>
              <a:spcAft>
                <a:spcPts val="0"/>
              </a:spcAft>
              <a:buClr>
                <a:srgbClr val="E7BC29"/>
              </a:buClr>
              <a:buSzPts val="2660"/>
              <a:buFont typeface="Noto Sans Symbols"/>
              <a:buChar char="⚫"/>
            </a:pPr>
            <a:r>
              <a:rPr lang="en-IN" sz="2800" b="0" i="0" u="none" strike="noStrike" cap="none">
                <a:solidFill>
                  <a:schemeClr val="dk1"/>
                </a:solidFill>
                <a:latin typeface="Constantia"/>
                <a:ea typeface="Constantia"/>
                <a:cs typeface="Constantia"/>
                <a:sym typeface="Constantia"/>
              </a:rPr>
              <a:t>The divisor can be in any other 16-bit register or memory location. </a:t>
            </a:r>
            <a:endParaRPr/>
          </a:p>
          <a:p>
            <a:pPr marL="273050" marR="0" lvl="0" indent="-273050" algn="just" rtl="0">
              <a:lnSpc>
                <a:spcPct val="100000"/>
              </a:lnSpc>
              <a:spcBef>
                <a:spcPts val="560"/>
              </a:spcBef>
              <a:spcAft>
                <a:spcPts val="0"/>
              </a:spcAft>
              <a:buClr>
                <a:srgbClr val="E7BC29"/>
              </a:buClr>
              <a:buSzPts val="2660"/>
              <a:buFont typeface="Noto Sans Symbols"/>
              <a:buChar char="⚫"/>
            </a:pPr>
            <a:r>
              <a:rPr lang="en-IN" sz="2800" b="0" i="0" u="none" strike="noStrike" cap="none">
                <a:solidFill>
                  <a:schemeClr val="dk1"/>
                </a:solidFill>
                <a:latin typeface="Constantia"/>
                <a:ea typeface="Constantia"/>
                <a:cs typeface="Constantia"/>
                <a:sym typeface="Constantia"/>
              </a:rPr>
              <a:t>After the division, </a:t>
            </a:r>
            <a:r>
              <a:rPr lang="en-IN" sz="2800" b="1" i="0" u="none" strike="noStrike" cap="none">
                <a:solidFill>
                  <a:schemeClr val="dk1"/>
                </a:solidFill>
                <a:latin typeface="Constantia"/>
                <a:ea typeface="Constantia"/>
                <a:cs typeface="Constantia"/>
                <a:sym typeface="Constantia"/>
              </a:rPr>
              <a:t>AX will contain a signed 16-bit quotient</a:t>
            </a:r>
            <a:r>
              <a:rPr lang="en-IN" sz="2800" b="0" i="0" u="none" strike="noStrike" cap="none">
                <a:solidFill>
                  <a:schemeClr val="dk1"/>
                </a:solidFill>
                <a:latin typeface="Constantia"/>
                <a:ea typeface="Constantia"/>
                <a:cs typeface="Constantia"/>
                <a:sym typeface="Constantia"/>
              </a:rPr>
              <a:t>, and </a:t>
            </a:r>
            <a:r>
              <a:rPr lang="en-IN" sz="2800" b="1" i="0" u="none" strike="noStrike" cap="none">
                <a:solidFill>
                  <a:schemeClr val="dk1"/>
                </a:solidFill>
                <a:latin typeface="Constantia"/>
                <a:ea typeface="Constantia"/>
                <a:cs typeface="Constantia"/>
                <a:sym typeface="Constantia"/>
              </a:rPr>
              <a:t>DX will contain a signed 16-bit remainder</a:t>
            </a:r>
            <a:r>
              <a:rPr lang="en-IN" sz="2800" b="0" i="0" u="none" strike="noStrike" cap="none">
                <a:solidFill>
                  <a:schemeClr val="dk1"/>
                </a:solidFill>
                <a:latin typeface="Constantia"/>
                <a:ea typeface="Constantia"/>
                <a:cs typeface="Constantia"/>
                <a:sym typeface="Constantia"/>
              </a:rPr>
              <a:t>. The sign of the remainder will be the same as the sign of the dividend. </a:t>
            </a:r>
            <a:endParaRPr/>
          </a:p>
          <a:p>
            <a:pPr marL="273050" marR="0" lvl="0" indent="-273050" algn="just" rtl="0">
              <a:lnSpc>
                <a:spcPct val="100000"/>
              </a:lnSpc>
              <a:spcBef>
                <a:spcPts val="560"/>
              </a:spcBef>
              <a:spcAft>
                <a:spcPts val="0"/>
              </a:spcAft>
              <a:buClr>
                <a:srgbClr val="E7BC29"/>
              </a:buClr>
              <a:buSzPts val="2660"/>
              <a:buFont typeface="Noto Sans Symbols"/>
              <a:buChar char="⚫"/>
            </a:pPr>
            <a:r>
              <a:rPr lang="en-IN" sz="2800" b="0" i="0" u="none" strike="noStrike" cap="none">
                <a:solidFill>
                  <a:schemeClr val="dk1"/>
                </a:solidFill>
                <a:latin typeface="Constantia"/>
                <a:ea typeface="Constantia"/>
                <a:cs typeface="Constantia"/>
                <a:sym typeface="Constantia"/>
              </a:rPr>
              <a:t>Again, if an attempt is made to divide by 0, the quotient is greater than +32,767 (7FFFH) or less than –32,767 (8001H), the 8086 will automatically generate a </a:t>
            </a:r>
            <a:r>
              <a:rPr lang="en-IN" sz="2800" b="1" i="0" u="none" strike="noStrike" cap="none">
                <a:solidFill>
                  <a:schemeClr val="dk1"/>
                </a:solidFill>
                <a:latin typeface="Constantia"/>
                <a:ea typeface="Constantia"/>
                <a:cs typeface="Constantia"/>
                <a:sym typeface="Constantia"/>
              </a:rPr>
              <a:t>type 0 interrupt</a:t>
            </a:r>
            <a:r>
              <a:rPr lang="en-IN" sz="2800" b="0" i="0" u="none" strike="noStrike" cap="none">
                <a:solidFill>
                  <a:schemeClr val="dk1"/>
                </a:solidFill>
                <a:latin typeface="Constantia"/>
                <a:ea typeface="Constantia"/>
                <a:cs typeface="Constantia"/>
                <a:sym typeface="Constantia"/>
              </a:rPr>
              <a:t>.</a:t>
            </a:r>
            <a:endParaRPr/>
          </a:p>
          <a:p>
            <a:pPr marL="273050" marR="0" lvl="0" indent="-273050" algn="just" rtl="0">
              <a:lnSpc>
                <a:spcPct val="100000"/>
              </a:lnSpc>
              <a:spcBef>
                <a:spcPts val="480"/>
              </a:spcBef>
              <a:spcAft>
                <a:spcPts val="0"/>
              </a:spcAft>
              <a:buClr>
                <a:srgbClr val="E7BC29"/>
              </a:buClr>
              <a:buSzPts val="2280"/>
              <a:buFont typeface="Noto Sans Symbols"/>
              <a:buChar char="⚫"/>
            </a:pPr>
            <a:r>
              <a:rPr lang="en-IN" sz="2400" b="0" i="0" u="none" strike="noStrike" cap="none">
                <a:solidFill>
                  <a:schemeClr val="dk1"/>
                </a:solidFill>
                <a:latin typeface="Constantia"/>
                <a:ea typeface="Constantia"/>
                <a:cs typeface="Constantia"/>
                <a:sym typeface="Constantia"/>
              </a:rPr>
              <a:t>All flags are undefined after an IDIV.</a:t>
            </a:r>
            <a:endParaRPr sz="2300" b="0" i="0" u="none" strike="noStrike" cap="none">
              <a:solidFill>
                <a:schemeClr val="dk1"/>
              </a:solidFill>
              <a:latin typeface="Constantia"/>
              <a:ea typeface="Constantia"/>
              <a:cs typeface="Constantia"/>
              <a:sym typeface="Constantia"/>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4"/>
          <p:cNvSpPr txBox="1">
            <a:spLocks noGrp="1"/>
          </p:cNvSpPr>
          <p:nvPr>
            <p:ph type="title" idx="4294967295"/>
          </p:nvPr>
        </p:nvSpPr>
        <p:spPr>
          <a:xfrm>
            <a:off x="457200" y="704850"/>
            <a:ext cx="8229600" cy="866775"/>
          </a:xfrm>
          <a:prstGeom prst="rect">
            <a:avLst/>
          </a:prstGeom>
          <a:noFill/>
          <a:ln>
            <a:noFill/>
          </a:ln>
        </p:spPr>
        <p:txBody>
          <a:bodyPr spcFirstLastPara="1" wrap="square" lIns="0" tIns="45700" rIns="0" bIns="0" anchor="b" anchorCtr="0">
            <a:noAutofit/>
          </a:bodyPr>
          <a:lstStyle/>
          <a:p>
            <a:pPr marL="0" marR="0" lvl="0" indent="0" algn="ctr" rtl="0">
              <a:lnSpc>
                <a:spcPct val="100000"/>
              </a:lnSpc>
              <a:spcBef>
                <a:spcPts val="0"/>
              </a:spcBef>
              <a:spcAft>
                <a:spcPts val="0"/>
              </a:spcAft>
              <a:buClr>
                <a:schemeClr val="dk2"/>
              </a:buClr>
              <a:buSzPts val="5000"/>
              <a:buFont typeface="Calibri"/>
              <a:buNone/>
            </a:pPr>
            <a:r>
              <a:rPr lang="en-IN" sz="5000" b="1" i="0" u="none" strike="noStrike" cap="none">
                <a:solidFill>
                  <a:schemeClr val="dk2"/>
                </a:solidFill>
                <a:latin typeface="Calibri"/>
                <a:ea typeface="Calibri"/>
                <a:cs typeface="Calibri"/>
                <a:sym typeface="Calibri"/>
              </a:rPr>
              <a:t>Data Transfer Instructions</a:t>
            </a:r>
            <a:endParaRPr sz="5000" b="1" i="0" u="none" strike="noStrike" cap="none">
              <a:solidFill>
                <a:schemeClr val="dk2"/>
              </a:solidFill>
              <a:latin typeface="Calibri"/>
              <a:ea typeface="Calibri"/>
              <a:cs typeface="Calibri"/>
              <a:sym typeface="Calibri"/>
            </a:endParaRPr>
          </a:p>
        </p:txBody>
      </p:sp>
      <p:sp>
        <p:nvSpPr>
          <p:cNvPr id="145" name="Google Shape;145;p4"/>
          <p:cNvSpPr txBox="1">
            <a:spLocks noGrp="1"/>
          </p:cNvSpPr>
          <p:nvPr>
            <p:ph type="body" idx="4294967295"/>
          </p:nvPr>
        </p:nvSpPr>
        <p:spPr>
          <a:xfrm>
            <a:off x="457200" y="1714500"/>
            <a:ext cx="8229600" cy="4610100"/>
          </a:xfrm>
          <a:prstGeom prst="rect">
            <a:avLst/>
          </a:prstGeom>
          <a:noFill/>
          <a:ln>
            <a:noFill/>
          </a:ln>
        </p:spPr>
        <p:txBody>
          <a:bodyPr spcFirstLastPara="1" wrap="square" lIns="91425" tIns="45700" rIns="91425" bIns="45700" anchor="t" anchorCtr="0">
            <a:noAutofit/>
          </a:bodyPr>
          <a:lstStyle/>
          <a:p>
            <a:pPr marL="273050" marR="0" lvl="0" indent="-273050" algn="just" rtl="0">
              <a:lnSpc>
                <a:spcPct val="100000"/>
              </a:lnSpc>
              <a:spcBef>
                <a:spcPts val="0"/>
              </a:spcBef>
              <a:spcAft>
                <a:spcPts val="0"/>
              </a:spcAft>
              <a:buClr>
                <a:srgbClr val="E7BC29"/>
              </a:buClr>
              <a:buSzPts val="3040"/>
              <a:buFont typeface="Noto Sans Symbols"/>
              <a:buChar char="⚫"/>
            </a:pPr>
            <a:r>
              <a:rPr lang="en-IN" sz="3200" b="0" i="0" u="none" strike="noStrike" cap="none">
                <a:solidFill>
                  <a:schemeClr val="dk1"/>
                </a:solidFill>
                <a:latin typeface="Constantia"/>
                <a:ea typeface="Constantia"/>
                <a:cs typeface="Constantia"/>
                <a:sym typeface="Constantia"/>
              </a:rPr>
              <a:t>These instructions are used to transfer data from source to destination.</a:t>
            </a:r>
            <a:endParaRPr/>
          </a:p>
          <a:p>
            <a:pPr marL="273050" marR="0" lvl="0" indent="-273050" algn="just" rtl="0">
              <a:lnSpc>
                <a:spcPct val="100000"/>
              </a:lnSpc>
              <a:spcBef>
                <a:spcPts val="1840"/>
              </a:spcBef>
              <a:spcAft>
                <a:spcPts val="0"/>
              </a:spcAft>
              <a:buClr>
                <a:srgbClr val="E7BC29"/>
              </a:buClr>
              <a:buSzPts val="3040"/>
              <a:buFont typeface="Noto Sans Symbols"/>
              <a:buChar char="⚫"/>
            </a:pPr>
            <a:r>
              <a:rPr lang="en-IN" sz="3200" b="0" i="0" u="none" strike="noStrike" cap="none">
                <a:solidFill>
                  <a:schemeClr val="dk1"/>
                </a:solidFill>
                <a:latin typeface="Constantia"/>
                <a:ea typeface="Constantia"/>
                <a:cs typeface="Constantia"/>
                <a:sym typeface="Constantia"/>
              </a:rPr>
              <a:t>The operand can be a constant, memory location, register or I/O port address.</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p40"/>
          <p:cNvSpPr txBox="1">
            <a:spLocks noGrp="1"/>
          </p:cNvSpPr>
          <p:nvPr>
            <p:ph type="title" idx="4294967295"/>
          </p:nvPr>
        </p:nvSpPr>
        <p:spPr>
          <a:xfrm>
            <a:off x="457200" y="428604"/>
            <a:ext cx="8229600" cy="866775"/>
          </a:xfrm>
          <a:prstGeom prst="rect">
            <a:avLst/>
          </a:prstGeom>
          <a:noFill/>
          <a:ln>
            <a:noFill/>
          </a:ln>
        </p:spPr>
        <p:txBody>
          <a:bodyPr spcFirstLastPara="1" wrap="square" lIns="0" tIns="45700" rIns="0" bIns="0" anchor="b" anchorCtr="0">
            <a:noAutofit/>
          </a:bodyPr>
          <a:lstStyle/>
          <a:p>
            <a:pPr marL="0" marR="0" lvl="0" indent="0" algn="ctr" rtl="0">
              <a:lnSpc>
                <a:spcPct val="100000"/>
              </a:lnSpc>
              <a:spcBef>
                <a:spcPts val="0"/>
              </a:spcBef>
              <a:spcAft>
                <a:spcPts val="0"/>
              </a:spcAft>
              <a:buClr>
                <a:schemeClr val="dk2"/>
              </a:buClr>
              <a:buSzPts val="5000"/>
              <a:buFont typeface="Calibri"/>
              <a:buNone/>
            </a:pPr>
            <a:r>
              <a:rPr lang="en-IN" sz="5000" b="1" i="0" u="none" strike="noStrike" cap="none">
                <a:solidFill>
                  <a:schemeClr val="dk2"/>
                </a:solidFill>
                <a:latin typeface="Calibri"/>
                <a:ea typeface="Calibri"/>
                <a:cs typeface="Calibri"/>
                <a:sym typeface="Calibri"/>
              </a:rPr>
              <a:t>Arithmetic Instructions</a:t>
            </a:r>
            <a:endParaRPr sz="5000" b="1" i="0" u="none" strike="noStrike" cap="none">
              <a:solidFill>
                <a:schemeClr val="dk2"/>
              </a:solidFill>
              <a:latin typeface="Calibri"/>
              <a:ea typeface="Calibri"/>
              <a:cs typeface="Calibri"/>
              <a:sym typeface="Calibri"/>
            </a:endParaRPr>
          </a:p>
        </p:txBody>
      </p:sp>
      <p:sp>
        <p:nvSpPr>
          <p:cNvPr id="374" name="Google Shape;374;p40"/>
          <p:cNvSpPr txBox="1">
            <a:spLocks noGrp="1"/>
          </p:cNvSpPr>
          <p:nvPr>
            <p:ph type="body" idx="4294967295"/>
          </p:nvPr>
        </p:nvSpPr>
        <p:spPr>
          <a:xfrm>
            <a:off x="457200" y="1285860"/>
            <a:ext cx="8229600" cy="4610100"/>
          </a:xfrm>
          <a:prstGeom prst="rect">
            <a:avLst/>
          </a:prstGeom>
          <a:noFill/>
          <a:ln>
            <a:noFill/>
          </a:ln>
        </p:spPr>
        <p:txBody>
          <a:bodyPr spcFirstLastPara="1" wrap="square" lIns="91425" tIns="45700" rIns="91425" bIns="45700" anchor="t" anchorCtr="0">
            <a:noAutofit/>
          </a:bodyPr>
          <a:lstStyle/>
          <a:p>
            <a:pPr marL="273050" marR="0" lvl="0" indent="-273050" algn="l" rtl="0">
              <a:lnSpc>
                <a:spcPct val="100000"/>
              </a:lnSpc>
              <a:spcBef>
                <a:spcPts val="0"/>
              </a:spcBef>
              <a:spcAft>
                <a:spcPts val="0"/>
              </a:spcAft>
              <a:buClr>
                <a:srgbClr val="E7BC29"/>
              </a:buClr>
              <a:buSzPts val="3040"/>
              <a:buFont typeface="Noto Sans Symbols"/>
              <a:buChar char="⚫"/>
            </a:pPr>
            <a:r>
              <a:rPr lang="en-IN" sz="3200" b="1" i="0" u="none" strike="noStrike" cap="none">
                <a:solidFill>
                  <a:schemeClr val="dk1"/>
                </a:solidFill>
                <a:latin typeface="Constantia"/>
                <a:ea typeface="Constantia"/>
                <a:cs typeface="Constantia"/>
                <a:sym typeface="Constantia"/>
              </a:rPr>
              <a:t>NEG Src:</a:t>
            </a:r>
            <a:endParaRPr/>
          </a:p>
          <a:p>
            <a:pPr marL="639762" marR="0" lvl="1" indent="-246062" algn="just" rtl="0">
              <a:lnSpc>
                <a:spcPct val="100000"/>
              </a:lnSpc>
              <a:spcBef>
                <a:spcPts val="1680"/>
              </a:spcBef>
              <a:spcAft>
                <a:spcPts val="0"/>
              </a:spcAft>
              <a:buClr>
                <a:schemeClr val="accent1"/>
              </a:buClr>
              <a:buSzPts val="2040"/>
              <a:buFont typeface="Noto Sans Symbols"/>
              <a:buChar char="⚫"/>
            </a:pPr>
            <a:r>
              <a:rPr lang="en-IN" sz="2400" b="0" i="0" u="none" strike="noStrike" cap="none">
                <a:solidFill>
                  <a:schemeClr val="dk1"/>
                </a:solidFill>
                <a:latin typeface="Constantia"/>
                <a:ea typeface="Constantia"/>
                <a:cs typeface="Constantia"/>
                <a:sym typeface="Constantia"/>
              </a:rPr>
              <a:t>It creates 2’s complement of a given number.</a:t>
            </a:r>
            <a:endParaRPr/>
          </a:p>
          <a:p>
            <a:pPr marL="639762" marR="0" lvl="1" indent="-246062" algn="just" rtl="0">
              <a:lnSpc>
                <a:spcPct val="100000"/>
              </a:lnSpc>
              <a:spcBef>
                <a:spcPts val="1680"/>
              </a:spcBef>
              <a:spcAft>
                <a:spcPts val="0"/>
              </a:spcAft>
              <a:buClr>
                <a:schemeClr val="accent1"/>
              </a:buClr>
              <a:buSzPts val="2040"/>
              <a:buFont typeface="Noto Sans Symbols"/>
              <a:buChar char="⚫"/>
            </a:pPr>
            <a:r>
              <a:rPr lang="en-IN" sz="2400" b="0" i="0" u="none" strike="noStrike" cap="none">
                <a:solidFill>
                  <a:schemeClr val="dk1"/>
                </a:solidFill>
                <a:latin typeface="Constantia"/>
                <a:ea typeface="Constantia"/>
                <a:cs typeface="Constantia"/>
                <a:sym typeface="Constantia"/>
              </a:rPr>
              <a:t>That means, it changes the sign of a number.</a:t>
            </a:r>
            <a:endParaRPr/>
          </a:p>
        </p:txBody>
      </p:sp>
      <p:pic>
        <p:nvPicPr>
          <p:cNvPr id="375" name="Google Shape;375;p40"/>
          <p:cNvPicPr preferRelativeResize="0"/>
          <p:nvPr/>
        </p:nvPicPr>
        <p:blipFill rotWithShape="1">
          <a:blip r:embed="rId3">
            <a:alphaModFix/>
          </a:blip>
          <a:srcRect/>
          <a:stretch/>
        </p:blipFill>
        <p:spPr>
          <a:xfrm>
            <a:off x="357158" y="3500438"/>
            <a:ext cx="8410575" cy="173355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0" name="Google Shape;380;p41"/>
          <p:cNvSpPr txBox="1">
            <a:spLocks noGrp="1"/>
          </p:cNvSpPr>
          <p:nvPr>
            <p:ph type="title" idx="4294967295"/>
          </p:nvPr>
        </p:nvSpPr>
        <p:spPr>
          <a:xfrm>
            <a:off x="457200" y="428604"/>
            <a:ext cx="8229600" cy="866775"/>
          </a:xfrm>
          <a:prstGeom prst="rect">
            <a:avLst/>
          </a:prstGeom>
          <a:noFill/>
          <a:ln>
            <a:noFill/>
          </a:ln>
        </p:spPr>
        <p:txBody>
          <a:bodyPr spcFirstLastPara="1" wrap="square" lIns="0" tIns="45700" rIns="0" bIns="0" anchor="b" anchorCtr="0">
            <a:noAutofit/>
          </a:bodyPr>
          <a:lstStyle/>
          <a:p>
            <a:pPr marL="0" marR="0" lvl="0" indent="0" algn="ctr" rtl="0">
              <a:lnSpc>
                <a:spcPct val="100000"/>
              </a:lnSpc>
              <a:spcBef>
                <a:spcPts val="0"/>
              </a:spcBef>
              <a:spcAft>
                <a:spcPts val="0"/>
              </a:spcAft>
              <a:buClr>
                <a:schemeClr val="dk2"/>
              </a:buClr>
              <a:buSzPts val="5000"/>
              <a:buFont typeface="Calibri"/>
              <a:buNone/>
            </a:pPr>
            <a:r>
              <a:rPr lang="en-IN" sz="5000" b="1" i="0" u="none" strike="noStrike" cap="none">
                <a:solidFill>
                  <a:schemeClr val="dk2"/>
                </a:solidFill>
                <a:latin typeface="Calibri"/>
                <a:ea typeface="Calibri"/>
                <a:cs typeface="Calibri"/>
                <a:sym typeface="Calibri"/>
              </a:rPr>
              <a:t>Arithmetic Instructions</a:t>
            </a:r>
            <a:endParaRPr sz="5000" b="1" i="0" u="none" strike="noStrike" cap="none">
              <a:solidFill>
                <a:schemeClr val="dk2"/>
              </a:solidFill>
              <a:latin typeface="Calibri"/>
              <a:ea typeface="Calibri"/>
              <a:cs typeface="Calibri"/>
              <a:sym typeface="Calibri"/>
            </a:endParaRPr>
          </a:p>
        </p:txBody>
      </p:sp>
      <p:sp>
        <p:nvSpPr>
          <p:cNvPr id="381" name="Google Shape;381;p41"/>
          <p:cNvSpPr txBox="1">
            <a:spLocks noGrp="1"/>
          </p:cNvSpPr>
          <p:nvPr>
            <p:ph type="body" idx="4294967295"/>
          </p:nvPr>
        </p:nvSpPr>
        <p:spPr>
          <a:xfrm>
            <a:off x="457200" y="1247792"/>
            <a:ext cx="8229600" cy="4610100"/>
          </a:xfrm>
          <a:prstGeom prst="rect">
            <a:avLst/>
          </a:prstGeom>
          <a:noFill/>
          <a:ln>
            <a:noFill/>
          </a:ln>
        </p:spPr>
        <p:txBody>
          <a:bodyPr spcFirstLastPara="1" wrap="square" lIns="91425" tIns="45700" rIns="91425" bIns="45700" anchor="t" anchorCtr="0">
            <a:noAutofit/>
          </a:bodyPr>
          <a:lstStyle/>
          <a:p>
            <a:pPr marL="273050" marR="0" lvl="0" indent="-273050" algn="l" rtl="0">
              <a:lnSpc>
                <a:spcPct val="80000"/>
              </a:lnSpc>
              <a:spcBef>
                <a:spcPts val="0"/>
              </a:spcBef>
              <a:spcAft>
                <a:spcPts val="0"/>
              </a:spcAft>
              <a:buClr>
                <a:srgbClr val="E7BC29"/>
              </a:buClr>
              <a:buSzPts val="2375"/>
              <a:buFont typeface="Noto Sans Symbols"/>
              <a:buChar char="⚫"/>
            </a:pPr>
            <a:r>
              <a:rPr lang="en-IN" sz="2500" b="1" i="0" u="none" strike="noStrike" cap="none">
                <a:solidFill>
                  <a:schemeClr val="dk1"/>
                </a:solidFill>
                <a:latin typeface="Constantia"/>
                <a:ea typeface="Constantia"/>
                <a:cs typeface="Constantia"/>
                <a:sym typeface="Constantia"/>
              </a:rPr>
              <a:t>CMP Des, Src:</a:t>
            </a:r>
            <a:endParaRPr/>
          </a:p>
          <a:p>
            <a:pPr marL="639763" marR="0" lvl="1" indent="-246062" algn="just" rtl="0">
              <a:lnSpc>
                <a:spcPct val="80000"/>
              </a:lnSpc>
              <a:spcBef>
                <a:spcPts val="1520"/>
              </a:spcBef>
              <a:spcAft>
                <a:spcPts val="0"/>
              </a:spcAft>
              <a:buClr>
                <a:schemeClr val="accent1"/>
              </a:buClr>
              <a:buSzPts val="1360"/>
              <a:buFont typeface="Noto Sans Symbols"/>
              <a:buChar char="⚫"/>
            </a:pPr>
            <a:r>
              <a:rPr lang="en-IN" sz="1600" b="0" i="0" u="none" strike="noStrike" cap="none">
                <a:solidFill>
                  <a:schemeClr val="dk1"/>
                </a:solidFill>
                <a:latin typeface="Constantia"/>
                <a:ea typeface="Constantia"/>
                <a:cs typeface="Constantia"/>
                <a:sym typeface="Constantia"/>
              </a:rPr>
              <a:t>It compares two specified bytes or words.</a:t>
            </a:r>
            <a:endParaRPr/>
          </a:p>
          <a:p>
            <a:pPr marL="639763" marR="0" lvl="1" indent="-246062" algn="just" rtl="0">
              <a:lnSpc>
                <a:spcPct val="80000"/>
              </a:lnSpc>
              <a:spcBef>
                <a:spcPts val="1520"/>
              </a:spcBef>
              <a:spcAft>
                <a:spcPts val="0"/>
              </a:spcAft>
              <a:buClr>
                <a:schemeClr val="accent1"/>
              </a:buClr>
              <a:buSzPts val="1360"/>
              <a:buFont typeface="Noto Sans Symbols"/>
              <a:buChar char="⚫"/>
            </a:pPr>
            <a:r>
              <a:rPr lang="en-IN" sz="1600" b="0" i="0" u="none" strike="noStrike" cap="none">
                <a:solidFill>
                  <a:schemeClr val="dk1"/>
                </a:solidFill>
                <a:latin typeface="Constantia"/>
                <a:ea typeface="Constantia"/>
                <a:cs typeface="Constantia"/>
                <a:sym typeface="Constantia"/>
              </a:rPr>
              <a:t>The Src and Des can be a constant, register or memory location.</a:t>
            </a:r>
            <a:endParaRPr/>
          </a:p>
          <a:p>
            <a:pPr marL="639763" marR="0" lvl="1" indent="-246062" algn="just" rtl="0">
              <a:lnSpc>
                <a:spcPct val="80000"/>
              </a:lnSpc>
              <a:spcBef>
                <a:spcPts val="1520"/>
              </a:spcBef>
              <a:spcAft>
                <a:spcPts val="0"/>
              </a:spcAft>
              <a:buClr>
                <a:schemeClr val="accent1"/>
              </a:buClr>
              <a:buSzPts val="1360"/>
              <a:buFont typeface="Noto Sans Symbols"/>
              <a:buChar char="⚫"/>
            </a:pPr>
            <a:r>
              <a:rPr lang="en-IN" sz="1600" b="1" i="0" u="none" strike="noStrike" cap="none">
                <a:solidFill>
                  <a:schemeClr val="dk1"/>
                </a:solidFill>
                <a:latin typeface="Constantia"/>
                <a:ea typeface="Constantia"/>
                <a:cs typeface="Constantia"/>
                <a:sym typeface="Constantia"/>
              </a:rPr>
              <a:t>Both operands cannot be a memory location at the same time.</a:t>
            </a:r>
            <a:endParaRPr/>
          </a:p>
          <a:p>
            <a:pPr marL="639763" marR="0" lvl="1" indent="-246062" algn="just" rtl="0">
              <a:lnSpc>
                <a:spcPct val="80000"/>
              </a:lnSpc>
              <a:spcBef>
                <a:spcPts val="1520"/>
              </a:spcBef>
              <a:spcAft>
                <a:spcPts val="0"/>
              </a:spcAft>
              <a:buClr>
                <a:schemeClr val="accent1"/>
              </a:buClr>
              <a:buSzPts val="1360"/>
              <a:buFont typeface="Noto Sans Symbols"/>
              <a:buChar char="⚫"/>
            </a:pPr>
            <a:r>
              <a:rPr lang="en-IN" sz="1600" b="0" i="0" u="none" strike="noStrike" cap="none">
                <a:solidFill>
                  <a:schemeClr val="dk1"/>
                </a:solidFill>
                <a:latin typeface="Constantia"/>
                <a:ea typeface="Constantia"/>
                <a:cs typeface="Constantia"/>
                <a:sym typeface="Constantia"/>
              </a:rPr>
              <a:t>The comparison is done simply by internally subtracting the source from destination.</a:t>
            </a:r>
            <a:endParaRPr/>
          </a:p>
          <a:p>
            <a:pPr marL="639763" marR="0" lvl="1" indent="-246062" algn="just" rtl="0">
              <a:lnSpc>
                <a:spcPct val="80000"/>
              </a:lnSpc>
              <a:spcBef>
                <a:spcPts val="1520"/>
              </a:spcBef>
              <a:spcAft>
                <a:spcPts val="0"/>
              </a:spcAft>
              <a:buClr>
                <a:schemeClr val="accent1"/>
              </a:buClr>
              <a:buSzPts val="1360"/>
              <a:buFont typeface="Noto Sans Symbols"/>
              <a:buChar char="⚫"/>
            </a:pPr>
            <a:r>
              <a:rPr lang="en-IN" sz="1600" b="0" i="0" u="none" strike="noStrike" cap="none">
                <a:solidFill>
                  <a:schemeClr val="dk1"/>
                </a:solidFill>
                <a:latin typeface="Constantia"/>
                <a:ea typeface="Constantia"/>
                <a:cs typeface="Constantia"/>
                <a:sym typeface="Constantia"/>
              </a:rPr>
              <a:t>The value of source and destination does not change, but the </a:t>
            </a:r>
            <a:r>
              <a:rPr lang="en-IN" sz="1600" b="1" i="0" u="none" strike="noStrike" cap="none">
                <a:solidFill>
                  <a:schemeClr val="dk1"/>
                </a:solidFill>
                <a:latin typeface="Constantia"/>
                <a:ea typeface="Constantia"/>
                <a:cs typeface="Constantia"/>
                <a:sym typeface="Constantia"/>
              </a:rPr>
              <a:t>flags are modified to indicate the result</a:t>
            </a:r>
            <a:r>
              <a:rPr lang="en-IN" sz="1600" b="0" i="0" u="none" strike="noStrike" cap="none">
                <a:solidFill>
                  <a:schemeClr val="dk1"/>
                </a:solidFill>
                <a:latin typeface="Constantia"/>
                <a:ea typeface="Constantia"/>
                <a:cs typeface="Constantia"/>
                <a:sym typeface="Constantia"/>
              </a:rPr>
              <a:t>.</a:t>
            </a:r>
            <a:endParaRPr/>
          </a:p>
        </p:txBody>
      </p:sp>
      <p:pic>
        <p:nvPicPr>
          <p:cNvPr id="382" name="Google Shape;382;p41"/>
          <p:cNvPicPr preferRelativeResize="0"/>
          <p:nvPr/>
        </p:nvPicPr>
        <p:blipFill rotWithShape="1">
          <a:blip r:embed="rId3">
            <a:alphaModFix/>
          </a:blip>
          <a:srcRect/>
          <a:stretch/>
        </p:blipFill>
        <p:spPr>
          <a:xfrm>
            <a:off x="285720" y="4000504"/>
            <a:ext cx="8486775" cy="25908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sp>
        <p:nvSpPr>
          <p:cNvPr id="387" name="Google Shape;387;p42"/>
          <p:cNvSpPr txBox="1">
            <a:spLocks noGrp="1"/>
          </p:cNvSpPr>
          <p:nvPr>
            <p:ph type="title" idx="4294967295"/>
          </p:nvPr>
        </p:nvSpPr>
        <p:spPr>
          <a:xfrm>
            <a:off x="457200" y="704850"/>
            <a:ext cx="8229600" cy="866775"/>
          </a:xfrm>
          <a:prstGeom prst="rect">
            <a:avLst/>
          </a:prstGeom>
          <a:noFill/>
          <a:ln>
            <a:noFill/>
          </a:ln>
        </p:spPr>
        <p:txBody>
          <a:bodyPr spcFirstLastPara="1" wrap="square" lIns="0" tIns="45700" rIns="0" bIns="0" anchor="b" anchorCtr="0">
            <a:noAutofit/>
          </a:bodyPr>
          <a:lstStyle/>
          <a:p>
            <a:pPr marL="0" marR="0" lvl="0" indent="0" algn="ctr" rtl="0">
              <a:lnSpc>
                <a:spcPct val="100000"/>
              </a:lnSpc>
              <a:spcBef>
                <a:spcPts val="0"/>
              </a:spcBef>
              <a:spcAft>
                <a:spcPts val="0"/>
              </a:spcAft>
              <a:buClr>
                <a:schemeClr val="dk2"/>
              </a:buClr>
              <a:buSzPts val="5000"/>
              <a:buFont typeface="Calibri"/>
              <a:buNone/>
            </a:pPr>
            <a:r>
              <a:rPr lang="en-IN" sz="5000" b="1" i="0" u="none" strike="noStrike" cap="none">
                <a:solidFill>
                  <a:schemeClr val="dk2"/>
                </a:solidFill>
                <a:latin typeface="Calibri"/>
                <a:ea typeface="Calibri"/>
                <a:cs typeface="Calibri"/>
                <a:sym typeface="Calibri"/>
              </a:rPr>
              <a:t>Arithmetic Instructions</a:t>
            </a:r>
            <a:endParaRPr sz="5000" b="1" i="0" u="none" strike="noStrike" cap="none">
              <a:solidFill>
                <a:schemeClr val="dk2"/>
              </a:solidFill>
              <a:latin typeface="Calibri"/>
              <a:ea typeface="Calibri"/>
              <a:cs typeface="Calibri"/>
              <a:sym typeface="Calibri"/>
            </a:endParaRPr>
          </a:p>
        </p:txBody>
      </p:sp>
      <p:sp>
        <p:nvSpPr>
          <p:cNvPr id="388" name="Google Shape;388;p42"/>
          <p:cNvSpPr txBox="1">
            <a:spLocks noGrp="1"/>
          </p:cNvSpPr>
          <p:nvPr>
            <p:ph type="body" idx="4294967295"/>
          </p:nvPr>
        </p:nvSpPr>
        <p:spPr>
          <a:xfrm>
            <a:off x="457200" y="1714500"/>
            <a:ext cx="8229600" cy="4610100"/>
          </a:xfrm>
          <a:prstGeom prst="rect">
            <a:avLst/>
          </a:prstGeom>
          <a:noFill/>
          <a:ln>
            <a:noFill/>
          </a:ln>
        </p:spPr>
        <p:txBody>
          <a:bodyPr spcFirstLastPara="1" wrap="square" lIns="91425" tIns="45700" rIns="91425" bIns="45700" anchor="t" anchorCtr="0">
            <a:noAutofit/>
          </a:bodyPr>
          <a:lstStyle/>
          <a:p>
            <a:pPr marL="273050" marR="0" lvl="0" indent="-273050" algn="l" rtl="0">
              <a:lnSpc>
                <a:spcPct val="100000"/>
              </a:lnSpc>
              <a:spcBef>
                <a:spcPts val="0"/>
              </a:spcBef>
              <a:spcAft>
                <a:spcPts val="0"/>
              </a:spcAft>
              <a:buClr>
                <a:srgbClr val="E7BC29"/>
              </a:buClr>
              <a:buSzPts val="2660"/>
              <a:buFont typeface="Noto Sans Symbols"/>
              <a:buChar char="⚫"/>
            </a:pPr>
            <a:r>
              <a:rPr lang="en-IN" sz="2800" b="1" i="0" u="none" strike="noStrike" cap="none">
                <a:solidFill>
                  <a:schemeClr val="dk1"/>
                </a:solidFill>
                <a:latin typeface="Constantia"/>
                <a:ea typeface="Constantia"/>
                <a:cs typeface="Constantia"/>
                <a:sym typeface="Constantia"/>
              </a:rPr>
              <a:t>CBW (Convert Byte to Word):</a:t>
            </a:r>
            <a:endParaRPr/>
          </a:p>
          <a:p>
            <a:pPr marL="639762" marR="0" lvl="1" indent="-246062" algn="l" rtl="0">
              <a:lnSpc>
                <a:spcPct val="100000"/>
              </a:lnSpc>
              <a:spcBef>
                <a:spcPts val="1680"/>
              </a:spcBef>
              <a:spcAft>
                <a:spcPts val="0"/>
              </a:spcAft>
              <a:buClr>
                <a:schemeClr val="accent1"/>
              </a:buClr>
              <a:buSzPts val="2040"/>
              <a:buFont typeface="Noto Sans Symbols"/>
              <a:buChar char="⚫"/>
            </a:pPr>
            <a:r>
              <a:rPr lang="en-IN" sz="2400" b="0" i="0" u="none">
                <a:solidFill>
                  <a:schemeClr val="dk1"/>
                </a:solidFill>
                <a:latin typeface="Constantia"/>
                <a:ea typeface="Constantia"/>
                <a:cs typeface="Constantia"/>
                <a:sym typeface="Constantia"/>
              </a:rPr>
              <a:t>This instruction converts byte in AL to word in AX.</a:t>
            </a:r>
            <a:endParaRPr/>
          </a:p>
          <a:p>
            <a:pPr marL="639762" marR="0" lvl="1" indent="-246062" algn="l" rtl="0">
              <a:lnSpc>
                <a:spcPct val="100000"/>
              </a:lnSpc>
              <a:spcBef>
                <a:spcPts val="1680"/>
              </a:spcBef>
              <a:spcAft>
                <a:spcPts val="0"/>
              </a:spcAft>
              <a:buClr>
                <a:schemeClr val="accent1"/>
              </a:buClr>
              <a:buSzPts val="2040"/>
              <a:buFont typeface="Noto Sans Symbols"/>
              <a:buChar char="⚫"/>
            </a:pPr>
            <a:r>
              <a:rPr lang="en-IN" sz="2400" b="0" i="0" u="none">
                <a:solidFill>
                  <a:schemeClr val="dk1"/>
                </a:solidFill>
                <a:latin typeface="Constantia"/>
                <a:ea typeface="Constantia"/>
                <a:cs typeface="Constantia"/>
                <a:sym typeface="Constantia"/>
              </a:rPr>
              <a:t>The conversion is done by extending the sign bit of AL throughout AH.</a:t>
            </a:r>
            <a:endParaRPr/>
          </a:p>
          <a:p>
            <a:pPr marL="273050" marR="0" lvl="0" indent="-273050" algn="l" rtl="0">
              <a:lnSpc>
                <a:spcPct val="100000"/>
              </a:lnSpc>
              <a:spcBef>
                <a:spcPts val="1720"/>
              </a:spcBef>
              <a:spcAft>
                <a:spcPts val="0"/>
              </a:spcAft>
              <a:buClr>
                <a:srgbClr val="E7BC29"/>
              </a:buClr>
              <a:buSzPts val="2470"/>
              <a:buFont typeface="Noto Sans Symbols"/>
              <a:buChar char="⚫"/>
            </a:pPr>
            <a:r>
              <a:rPr lang="en-IN" sz="2600" b="1" i="0" u="none" strike="noStrike" cap="none">
                <a:solidFill>
                  <a:schemeClr val="dk1"/>
                </a:solidFill>
                <a:latin typeface="Constantia"/>
                <a:ea typeface="Constantia"/>
                <a:cs typeface="Constantia"/>
                <a:sym typeface="Constantia"/>
              </a:rPr>
              <a:t>CWD (Convert Word to Double Word):</a:t>
            </a:r>
            <a:endParaRPr/>
          </a:p>
          <a:p>
            <a:pPr marL="639762" marR="0" lvl="1" indent="-246062" algn="l" rtl="0">
              <a:lnSpc>
                <a:spcPct val="100000"/>
              </a:lnSpc>
              <a:spcBef>
                <a:spcPts val="1680"/>
              </a:spcBef>
              <a:spcAft>
                <a:spcPts val="0"/>
              </a:spcAft>
              <a:buClr>
                <a:schemeClr val="accent1"/>
              </a:buClr>
              <a:buSzPts val="2040"/>
              <a:buFont typeface="Noto Sans Symbols"/>
              <a:buChar char="⚫"/>
            </a:pPr>
            <a:r>
              <a:rPr lang="en-IN" sz="2400" b="0" i="0" u="none">
                <a:solidFill>
                  <a:schemeClr val="dk1"/>
                </a:solidFill>
                <a:latin typeface="Constantia"/>
                <a:ea typeface="Constantia"/>
                <a:cs typeface="Constantia"/>
                <a:sym typeface="Constantia"/>
              </a:rPr>
              <a:t>This instruction converts word in AX to double word in DX : AX.</a:t>
            </a:r>
            <a:endParaRPr/>
          </a:p>
          <a:p>
            <a:pPr marL="639762" marR="0" lvl="1" indent="-246062" algn="l" rtl="0">
              <a:lnSpc>
                <a:spcPct val="100000"/>
              </a:lnSpc>
              <a:spcBef>
                <a:spcPts val="1680"/>
              </a:spcBef>
              <a:spcAft>
                <a:spcPts val="0"/>
              </a:spcAft>
              <a:buClr>
                <a:schemeClr val="accent1"/>
              </a:buClr>
              <a:buSzPts val="2040"/>
              <a:buFont typeface="Noto Sans Symbols"/>
              <a:buChar char="⚫"/>
            </a:pPr>
            <a:r>
              <a:rPr lang="en-IN" sz="2400" b="0" i="0" u="none">
                <a:solidFill>
                  <a:schemeClr val="dk1"/>
                </a:solidFill>
                <a:latin typeface="Constantia"/>
                <a:ea typeface="Constantia"/>
                <a:cs typeface="Constantia"/>
                <a:sym typeface="Constantia"/>
              </a:rPr>
              <a:t>The conversion is done by extending the sign bit of AX throughout DX.</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p43"/>
          <p:cNvSpPr txBox="1">
            <a:spLocks noGrp="1"/>
          </p:cNvSpPr>
          <p:nvPr>
            <p:ph type="title"/>
          </p:nvPr>
        </p:nvSpPr>
        <p:spPr>
          <a:xfrm>
            <a:off x="285720" y="142852"/>
            <a:ext cx="6373667" cy="781525"/>
          </a:xfrm>
          <a:prstGeom prst="rect">
            <a:avLst/>
          </a:prstGeom>
          <a:noFill/>
          <a:ln>
            <a:noFill/>
          </a:ln>
        </p:spPr>
        <p:txBody>
          <a:bodyPr spcFirstLastPara="1" wrap="square" lIns="0" tIns="11950" rIns="0" bIns="0" anchor="b" anchorCtr="0">
            <a:spAutoFit/>
          </a:bodyPr>
          <a:lstStyle/>
          <a:p>
            <a:pPr marL="11397" lvl="0" indent="0" algn="l" rtl="0">
              <a:lnSpc>
                <a:spcPct val="100000"/>
              </a:lnSpc>
              <a:spcBef>
                <a:spcPts val="0"/>
              </a:spcBef>
              <a:spcAft>
                <a:spcPts val="0"/>
              </a:spcAft>
              <a:buClr>
                <a:schemeClr val="dk2"/>
              </a:buClr>
              <a:buSzPts val="5000"/>
              <a:buFont typeface="Calibri"/>
              <a:buNone/>
            </a:pPr>
            <a:r>
              <a:rPr lang="en-IN" sz="5000" b="0" i="0" u="none">
                <a:solidFill>
                  <a:schemeClr val="dk2"/>
                </a:solidFill>
                <a:latin typeface="Calibri"/>
                <a:ea typeface="Calibri"/>
                <a:cs typeface="Calibri"/>
                <a:sym typeface="Calibri"/>
              </a:rPr>
              <a:t>CBW</a:t>
            </a:r>
            <a:endParaRPr/>
          </a:p>
        </p:txBody>
      </p:sp>
      <p:pic>
        <p:nvPicPr>
          <p:cNvPr id="394" name="Google Shape;394;p43"/>
          <p:cNvPicPr preferRelativeResize="0"/>
          <p:nvPr/>
        </p:nvPicPr>
        <p:blipFill rotWithShape="1">
          <a:blip r:embed="rId3">
            <a:alphaModFix/>
          </a:blip>
          <a:srcRect/>
          <a:stretch/>
        </p:blipFill>
        <p:spPr>
          <a:xfrm>
            <a:off x="428596" y="1071546"/>
            <a:ext cx="6724650" cy="1847850"/>
          </a:xfrm>
          <a:prstGeom prst="rect">
            <a:avLst/>
          </a:prstGeom>
          <a:noFill/>
          <a:ln>
            <a:noFill/>
          </a:ln>
        </p:spPr>
      </p:pic>
      <p:pic>
        <p:nvPicPr>
          <p:cNvPr id="395" name="Google Shape;395;p43"/>
          <p:cNvPicPr preferRelativeResize="0"/>
          <p:nvPr/>
        </p:nvPicPr>
        <p:blipFill rotWithShape="1">
          <a:blip r:embed="rId4">
            <a:alphaModFix/>
          </a:blip>
          <a:srcRect/>
          <a:stretch/>
        </p:blipFill>
        <p:spPr>
          <a:xfrm>
            <a:off x="785786" y="3786190"/>
            <a:ext cx="6867525" cy="2305050"/>
          </a:xfrm>
          <a:prstGeom prst="rect">
            <a:avLst/>
          </a:prstGeom>
          <a:noFill/>
          <a:ln>
            <a:noFill/>
          </a:ln>
        </p:spPr>
      </p:pic>
      <p:sp>
        <p:nvSpPr>
          <p:cNvPr id="396" name="Google Shape;396;p43"/>
          <p:cNvSpPr txBox="1"/>
          <p:nvPr/>
        </p:nvSpPr>
        <p:spPr>
          <a:xfrm>
            <a:off x="285720" y="2933227"/>
            <a:ext cx="6373667" cy="781525"/>
          </a:xfrm>
          <a:prstGeom prst="rect">
            <a:avLst/>
          </a:prstGeom>
          <a:noFill/>
          <a:ln>
            <a:noFill/>
          </a:ln>
        </p:spPr>
        <p:txBody>
          <a:bodyPr spcFirstLastPara="1" wrap="square" lIns="0" tIns="11950" rIns="0" bIns="0" anchor="b" anchorCtr="0">
            <a:spAutoFit/>
          </a:bodyPr>
          <a:lstStyle/>
          <a:p>
            <a:pPr marL="11397" marR="0" lvl="0" indent="0" algn="l" rtl="0">
              <a:lnSpc>
                <a:spcPct val="100000"/>
              </a:lnSpc>
              <a:spcBef>
                <a:spcPts val="0"/>
              </a:spcBef>
              <a:spcAft>
                <a:spcPts val="0"/>
              </a:spcAft>
              <a:buClr>
                <a:schemeClr val="dk2"/>
              </a:buClr>
              <a:buSzPts val="5000"/>
              <a:buFont typeface="Calibri"/>
              <a:buNone/>
            </a:pPr>
            <a:r>
              <a:rPr lang="en-IN" sz="5000" b="0" i="0" u="none" strike="noStrike" cap="none">
                <a:solidFill>
                  <a:schemeClr val="dk2"/>
                </a:solidFill>
                <a:latin typeface="Calibri"/>
                <a:ea typeface="Calibri"/>
                <a:cs typeface="Calibri"/>
                <a:sym typeface="Calibri"/>
              </a:rPr>
              <a:t>CWD</a:t>
            </a:r>
            <a:endParaRPr sz="5000" b="0" i="0" u="none" strike="noStrike" cap="none">
              <a:solidFill>
                <a:schemeClr val="dk2"/>
              </a:solidFill>
              <a:latin typeface="Calibri"/>
              <a:ea typeface="Calibri"/>
              <a:cs typeface="Calibri"/>
              <a:sym typeface="Calibri"/>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pic>
        <p:nvPicPr>
          <p:cNvPr id="401" name="Google Shape;401;p44" descr="A thread to say Thank you! - Unreal Engine Forums"/>
          <p:cNvPicPr preferRelativeResize="0"/>
          <p:nvPr/>
        </p:nvPicPr>
        <p:blipFill rotWithShape="1">
          <a:blip r:embed="rId3">
            <a:alphaModFix/>
          </a:blip>
          <a:srcRect/>
          <a:stretch/>
        </p:blipFill>
        <p:spPr>
          <a:xfrm>
            <a:off x="2143108" y="857232"/>
            <a:ext cx="4876800" cy="487680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406" name="Google Shape;406;p45"/>
          <p:cNvSpPr txBox="1">
            <a:spLocks noGrp="1"/>
          </p:cNvSpPr>
          <p:nvPr>
            <p:ph type="ctrTitle" idx="4294967295"/>
          </p:nvPr>
        </p:nvSpPr>
        <p:spPr>
          <a:xfrm>
            <a:off x="533400" y="1371600"/>
            <a:ext cx="7851648" cy="1828800"/>
          </a:xfrm>
          <a:prstGeom prst="rect">
            <a:avLst/>
          </a:prstGeom>
          <a:noFill/>
          <a:ln>
            <a:noFill/>
          </a:ln>
        </p:spPr>
        <p:txBody>
          <a:bodyPr spcFirstLastPara="1" wrap="square" lIns="0" tIns="0" rIns="18275" bIns="0" anchor="b" anchorCtr="0">
            <a:normAutofit/>
          </a:bodyPr>
          <a:lstStyle/>
          <a:p>
            <a:pPr marL="0" marR="0" lvl="0" indent="0" algn="r" rtl="0">
              <a:lnSpc>
                <a:spcPct val="100000"/>
              </a:lnSpc>
              <a:spcBef>
                <a:spcPts val="0"/>
              </a:spcBef>
              <a:spcAft>
                <a:spcPts val="0"/>
              </a:spcAft>
              <a:buClr>
                <a:srgbClr val="F7CA52"/>
              </a:buClr>
              <a:buSzPts val="5600"/>
              <a:buFont typeface="Calibri"/>
              <a:buNone/>
            </a:pPr>
            <a:r>
              <a:rPr lang="en-IN" sz="5600" b="1" i="0" u="none" strike="noStrike" cap="none">
                <a:solidFill>
                  <a:srgbClr val="F7CA52"/>
                </a:solidFill>
                <a:latin typeface="Calibri"/>
                <a:ea typeface="Calibri"/>
                <a:cs typeface="Calibri"/>
                <a:sym typeface="Calibri"/>
              </a:rPr>
              <a:t>Instruction Set of 8086</a:t>
            </a:r>
            <a:endParaRPr sz="5600" b="1" i="0" u="none" strike="noStrike" cap="none">
              <a:solidFill>
                <a:srgbClr val="F7CA52"/>
              </a:solidFill>
              <a:latin typeface="Calibri"/>
              <a:ea typeface="Calibri"/>
              <a:cs typeface="Calibri"/>
              <a:sym typeface="Calibri"/>
            </a:endParaRPr>
          </a:p>
        </p:txBody>
      </p:sp>
      <p:sp>
        <p:nvSpPr>
          <p:cNvPr id="407" name="Google Shape;407;p45"/>
          <p:cNvSpPr txBox="1">
            <a:spLocks noGrp="1"/>
          </p:cNvSpPr>
          <p:nvPr>
            <p:ph type="subTitle" idx="4294967295"/>
          </p:nvPr>
        </p:nvSpPr>
        <p:spPr>
          <a:xfrm>
            <a:off x="5429256" y="4033838"/>
            <a:ext cx="3214710" cy="1752600"/>
          </a:xfrm>
          <a:prstGeom prst="rect">
            <a:avLst/>
          </a:prstGeom>
          <a:noFill/>
          <a:ln>
            <a:noFill/>
          </a:ln>
        </p:spPr>
        <p:txBody>
          <a:bodyPr spcFirstLastPara="1" wrap="square" lIns="0" tIns="45700" rIns="18275" bIns="45700" anchor="t" anchorCtr="0">
            <a:noAutofit/>
          </a:bodyPr>
          <a:lstStyle/>
          <a:p>
            <a:pPr marL="0" marR="0" lvl="0" indent="0" algn="ctr" rtl="0">
              <a:lnSpc>
                <a:spcPct val="100000"/>
              </a:lnSpc>
              <a:spcBef>
                <a:spcPts val="0"/>
              </a:spcBef>
              <a:spcAft>
                <a:spcPts val="0"/>
              </a:spcAft>
              <a:buClr>
                <a:srgbClr val="E7BC29"/>
              </a:buClr>
              <a:buSzPts val="1900"/>
              <a:buFont typeface="Noto Sans Symbols"/>
              <a:buNone/>
            </a:pPr>
            <a:r>
              <a:rPr lang="en-IN" sz="2000" b="1" i="0" u="none" strike="noStrike" cap="none">
                <a:solidFill>
                  <a:schemeClr val="accent2"/>
                </a:solidFill>
                <a:latin typeface="Bell MT"/>
                <a:ea typeface="Bell MT"/>
                <a:cs typeface="Bell MT"/>
                <a:sym typeface="Bell MT"/>
              </a:rPr>
              <a:t>Dr. Manju Khurana</a:t>
            </a:r>
            <a:endParaRPr/>
          </a:p>
          <a:p>
            <a:pPr marL="0" marR="0" lvl="0" indent="0" algn="ctr" rtl="0">
              <a:lnSpc>
                <a:spcPct val="100000"/>
              </a:lnSpc>
              <a:spcBef>
                <a:spcPts val="400"/>
              </a:spcBef>
              <a:spcAft>
                <a:spcPts val="0"/>
              </a:spcAft>
              <a:buClr>
                <a:srgbClr val="E7BC29"/>
              </a:buClr>
              <a:buSzPts val="1900"/>
              <a:buFont typeface="Noto Sans Symbols"/>
              <a:buNone/>
            </a:pPr>
            <a:r>
              <a:rPr lang="en-IN" sz="2000" b="1" i="0" u="none" strike="noStrike" cap="none">
                <a:solidFill>
                  <a:schemeClr val="accent2"/>
                </a:solidFill>
                <a:latin typeface="Bell MT"/>
                <a:ea typeface="Bell MT"/>
                <a:cs typeface="Bell MT"/>
                <a:sym typeface="Bell MT"/>
              </a:rPr>
              <a:t>Assistant Professor, CSED</a:t>
            </a:r>
            <a:endParaRPr/>
          </a:p>
          <a:p>
            <a:pPr marL="0" marR="0" lvl="0" indent="0" algn="ctr" rtl="0">
              <a:lnSpc>
                <a:spcPct val="100000"/>
              </a:lnSpc>
              <a:spcBef>
                <a:spcPts val="400"/>
              </a:spcBef>
              <a:spcAft>
                <a:spcPts val="0"/>
              </a:spcAft>
              <a:buClr>
                <a:srgbClr val="E7BC29"/>
              </a:buClr>
              <a:buSzPts val="1900"/>
              <a:buFont typeface="Noto Sans Symbols"/>
              <a:buNone/>
            </a:pPr>
            <a:r>
              <a:rPr lang="en-IN" sz="2000" b="1" i="0" u="none" strike="noStrike" cap="none">
                <a:solidFill>
                  <a:schemeClr val="accent2"/>
                </a:solidFill>
                <a:latin typeface="Bell MT"/>
                <a:ea typeface="Bell MT"/>
                <a:cs typeface="Bell MT"/>
                <a:sym typeface="Bell MT"/>
              </a:rPr>
              <a:t>TIET, Patiala</a:t>
            </a:r>
            <a:endParaRPr/>
          </a:p>
          <a:p>
            <a:pPr marL="0" marR="0" lvl="0" indent="0" algn="ctr" rtl="0">
              <a:lnSpc>
                <a:spcPct val="100000"/>
              </a:lnSpc>
              <a:spcBef>
                <a:spcPts val="400"/>
              </a:spcBef>
              <a:spcAft>
                <a:spcPts val="0"/>
              </a:spcAft>
              <a:buClr>
                <a:srgbClr val="E7BC29"/>
              </a:buClr>
              <a:buSzPts val="1900"/>
              <a:buFont typeface="Noto Sans Symbols"/>
              <a:buNone/>
            </a:pPr>
            <a:r>
              <a:rPr lang="en-IN" sz="2000" b="1" i="0" u="none" strike="noStrike" cap="none">
                <a:solidFill>
                  <a:schemeClr val="accent2"/>
                </a:solidFill>
                <a:latin typeface="Bell MT"/>
                <a:ea typeface="Bell MT"/>
                <a:cs typeface="Bell MT"/>
                <a:sym typeface="Bell MT"/>
              </a:rPr>
              <a:t>manju.khurana@thapar.edu</a:t>
            </a:r>
            <a:endParaRPr sz="2000" b="1" i="0" u="none" strike="noStrike" cap="none">
              <a:solidFill>
                <a:schemeClr val="accent2"/>
              </a:solidFill>
              <a:latin typeface="Bell MT"/>
              <a:ea typeface="Bell MT"/>
              <a:cs typeface="Bell MT"/>
              <a:sym typeface="Bell MT"/>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12" name="Google Shape;412;p46"/>
          <p:cNvSpPr txBox="1">
            <a:spLocks noGrp="1"/>
          </p:cNvSpPr>
          <p:nvPr>
            <p:ph type="title"/>
          </p:nvPr>
        </p:nvSpPr>
        <p:spPr>
          <a:xfrm>
            <a:off x="214282" y="790087"/>
            <a:ext cx="8786874" cy="750748"/>
          </a:xfrm>
          <a:prstGeom prst="rect">
            <a:avLst/>
          </a:prstGeom>
          <a:noFill/>
          <a:ln>
            <a:noFill/>
          </a:ln>
        </p:spPr>
        <p:txBody>
          <a:bodyPr spcFirstLastPara="1" wrap="square" lIns="0" tIns="11950" rIns="0" bIns="0" anchor="b" anchorCtr="0">
            <a:spAutoFit/>
          </a:bodyPr>
          <a:lstStyle/>
          <a:p>
            <a:pPr marL="11397" lvl="0" indent="0" algn="l" rtl="0">
              <a:lnSpc>
                <a:spcPct val="100000"/>
              </a:lnSpc>
              <a:spcBef>
                <a:spcPts val="0"/>
              </a:spcBef>
              <a:spcAft>
                <a:spcPts val="0"/>
              </a:spcAft>
              <a:buClr>
                <a:schemeClr val="dk2"/>
              </a:buClr>
              <a:buSzPts val="4800"/>
              <a:buFont typeface="Calibri"/>
              <a:buNone/>
            </a:pPr>
            <a:r>
              <a:rPr lang="en-IN" sz="4800" b="1"/>
              <a:t>DAA (Decimal Adjust for Addition)</a:t>
            </a:r>
            <a:endParaRPr sz="4800" b="1"/>
          </a:p>
        </p:txBody>
      </p:sp>
      <p:sp>
        <p:nvSpPr>
          <p:cNvPr id="413" name="Google Shape;413;p46"/>
          <p:cNvSpPr txBox="1"/>
          <p:nvPr/>
        </p:nvSpPr>
        <p:spPr>
          <a:xfrm>
            <a:off x="1116677" y="1586615"/>
            <a:ext cx="6884347" cy="2596281"/>
          </a:xfrm>
          <a:prstGeom prst="rect">
            <a:avLst/>
          </a:prstGeom>
          <a:noFill/>
          <a:ln>
            <a:noFill/>
          </a:ln>
        </p:spPr>
        <p:txBody>
          <a:bodyPr spcFirstLastPara="1" wrap="square" lIns="0" tIns="111675" rIns="0" bIns="0" anchor="t" anchorCtr="0">
            <a:spAutoFit/>
          </a:bodyPr>
          <a:lstStyle/>
          <a:p>
            <a:pPr marL="319115" marR="0" lvl="0" indent="-307718" algn="l" rtl="0">
              <a:lnSpc>
                <a:spcPct val="100000"/>
              </a:lnSpc>
              <a:spcBef>
                <a:spcPts val="0"/>
              </a:spcBef>
              <a:spcAft>
                <a:spcPts val="0"/>
              </a:spcAft>
              <a:buClr>
                <a:schemeClr val="dk1"/>
              </a:buClr>
              <a:buSzPts val="2500"/>
              <a:buFont typeface="Times New Roman"/>
              <a:buChar char="•"/>
            </a:pPr>
            <a:r>
              <a:rPr lang="en-IN" sz="2500" b="0" i="0" u="none" strike="noStrike" cap="none">
                <a:solidFill>
                  <a:schemeClr val="dk1"/>
                </a:solidFill>
                <a:latin typeface="Times New Roman"/>
                <a:ea typeface="Times New Roman"/>
                <a:cs typeface="Times New Roman"/>
                <a:sym typeface="Times New Roman"/>
              </a:rPr>
              <a:t>The </a:t>
            </a:r>
            <a:r>
              <a:rPr lang="en-IN" sz="2500" b="1" i="0" u="none" strike="noStrike" cap="none">
                <a:solidFill>
                  <a:schemeClr val="dk1"/>
                </a:solidFill>
                <a:latin typeface="Courier New"/>
                <a:ea typeface="Courier New"/>
                <a:cs typeface="Courier New"/>
                <a:sym typeface="Courier New"/>
              </a:rPr>
              <a:t>daa </a:t>
            </a:r>
            <a:r>
              <a:rPr lang="en-IN" sz="2500" b="0" i="0" u="none" strike="noStrike" cap="none">
                <a:solidFill>
                  <a:schemeClr val="dk1"/>
                </a:solidFill>
                <a:latin typeface="Times New Roman"/>
                <a:ea typeface="Times New Roman"/>
                <a:cs typeface="Times New Roman"/>
                <a:sym typeface="Times New Roman"/>
              </a:rPr>
              <a:t>instruction works as follows:</a:t>
            </a:r>
            <a:endParaRPr sz="2500" b="0" i="0" u="none" strike="noStrike" cap="none">
              <a:solidFill>
                <a:schemeClr val="dk1"/>
              </a:solidFill>
              <a:latin typeface="Times New Roman"/>
              <a:ea typeface="Times New Roman"/>
              <a:cs typeface="Times New Roman"/>
              <a:sym typeface="Times New Roman"/>
            </a:endParaRPr>
          </a:p>
          <a:p>
            <a:pPr marL="678690" marR="33621" lvl="1" indent="-257002" algn="l" rtl="0">
              <a:lnSpc>
                <a:spcPct val="119400"/>
              </a:lnSpc>
              <a:spcBef>
                <a:spcPts val="179"/>
              </a:spcBef>
              <a:spcAft>
                <a:spcPts val="0"/>
              </a:spcAft>
              <a:buClr>
                <a:schemeClr val="dk1"/>
              </a:buClr>
              <a:buSzPts val="2200"/>
              <a:buFont typeface="Noto Sans Symbols"/>
              <a:buChar char="*"/>
            </a:pPr>
            <a:r>
              <a:rPr lang="en-IN" sz="2200" b="0" i="0" u="none" strike="noStrike" cap="none">
                <a:solidFill>
                  <a:schemeClr val="dk1"/>
                </a:solidFill>
                <a:latin typeface="Times New Roman"/>
                <a:ea typeface="Times New Roman"/>
                <a:cs typeface="Times New Roman"/>
                <a:sym typeface="Times New Roman"/>
              </a:rPr>
              <a:t>If the least significant four bits in AL are &gt; 9 or  if AF =1, it adds 06H to AL and sets AF.</a:t>
            </a:r>
            <a:endParaRPr sz="2200" b="0" i="0" u="none" strike="noStrike" cap="none">
              <a:solidFill>
                <a:schemeClr val="dk1"/>
              </a:solidFill>
              <a:latin typeface="Times New Roman"/>
              <a:ea typeface="Times New Roman"/>
              <a:cs typeface="Times New Roman"/>
              <a:sym typeface="Times New Roman"/>
            </a:endParaRPr>
          </a:p>
          <a:p>
            <a:pPr marL="678690" marR="4559" lvl="1" indent="-257002" algn="l" rtl="0">
              <a:lnSpc>
                <a:spcPct val="119400"/>
              </a:lnSpc>
              <a:spcBef>
                <a:spcPts val="22"/>
              </a:spcBef>
              <a:spcAft>
                <a:spcPts val="0"/>
              </a:spcAft>
              <a:buClr>
                <a:schemeClr val="dk1"/>
              </a:buClr>
              <a:buSzPts val="2200"/>
              <a:buFont typeface="Noto Sans Symbols"/>
              <a:buChar char="*"/>
            </a:pPr>
            <a:r>
              <a:rPr lang="en-IN" sz="2200" b="0" i="0" u="none" strike="noStrike" cap="none">
                <a:solidFill>
                  <a:schemeClr val="dk1"/>
                </a:solidFill>
                <a:latin typeface="Times New Roman"/>
                <a:ea typeface="Times New Roman"/>
                <a:cs typeface="Times New Roman"/>
                <a:sym typeface="Times New Roman"/>
              </a:rPr>
              <a:t>If the most significant four bits in AL are &gt; 9 or  if CF =1, it adds 60H to AL and sets CF.</a:t>
            </a:r>
            <a:endParaRPr sz="2200" b="0" i="0" u="none" strike="noStrike" cap="none">
              <a:solidFill>
                <a:schemeClr val="dk1"/>
              </a:solidFill>
              <a:latin typeface="Times New Roman"/>
              <a:ea typeface="Times New Roman"/>
              <a:cs typeface="Times New Roman"/>
              <a:sym typeface="Times New Roman"/>
            </a:endParaRPr>
          </a:p>
          <a:p>
            <a:pPr marL="11397" marR="0" lvl="0" indent="0" algn="l" rtl="0">
              <a:lnSpc>
                <a:spcPct val="100000"/>
              </a:lnSpc>
              <a:spcBef>
                <a:spcPts val="615"/>
              </a:spcBef>
              <a:spcAft>
                <a:spcPts val="0"/>
              </a:spcAft>
              <a:buClr>
                <a:schemeClr val="dk1"/>
              </a:buClr>
              <a:buSzPts val="2500"/>
              <a:buFont typeface="Times New Roman"/>
              <a:buNone/>
            </a:pPr>
            <a:r>
              <a:rPr lang="en-IN" sz="2500" b="1" i="0" u="none" strike="noStrike" cap="none">
                <a:solidFill>
                  <a:schemeClr val="dk1"/>
                </a:solidFill>
                <a:latin typeface="Times New Roman"/>
                <a:ea typeface="Times New Roman"/>
                <a:cs typeface="Times New Roman"/>
                <a:sym typeface="Times New Roman"/>
              </a:rPr>
              <a:t>Example:</a:t>
            </a:r>
            <a:endParaRPr sz="2500" b="0" i="0" u="none" strike="noStrike" cap="none">
              <a:solidFill>
                <a:schemeClr val="dk1"/>
              </a:solidFill>
              <a:latin typeface="Times New Roman"/>
              <a:ea typeface="Times New Roman"/>
              <a:cs typeface="Times New Roman"/>
              <a:sym typeface="Times New Roman"/>
            </a:endParaRPr>
          </a:p>
        </p:txBody>
      </p:sp>
      <p:sp>
        <p:nvSpPr>
          <p:cNvPr id="414" name="Google Shape;414;p46"/>
          <p:cNvSpPr txBox="1"/>
          <p:nvPr/>
        </p:nvSpPr>
        <p:spPr>
          <a:xfrm>
            <a:off x="2502610" y="4064245"/>
            <a:ext cx="854941" cy="676306"/>
          </a:xfrm>
          <a:prstGeom prst="rect">
            <a:avLst/>
          </a:prstGeom>
          <a:noFill/>
          <a:ln>
            <a:noFill/>
          </a:ln>
        </p:spPr>
        <p:txBody>
          <a:bodyPr spcFirstLastPara="1" wrap="square" lIns="0" tIns="11375" rIns="0" bIns="0" anchor="t" anchorCtr="0">
            <a:spAutoFit/>
          </a:bodyPr>
          <a:lstStyle/>
          <a:p>
            <a:pPr marL="11397" marR="4559" lvl="0" indent="0" algn="l" rtl="0">
              <a:lnSpc>
                <a:spcPct val="120000"/>
              </a:lnSpc>
              <a:spcBef>
                <a:spcPts val="0"/>
              </a:spcBef>
              <a:spcAft>
                <a:spcPts val="0"/>
              </a:spcAft>
              <a:buClr>
                <a:schemeClr val="dk1"/>
              </a:buClr>
              <a:buSzPts val="1800"/>
              <a:buFont typeface="Courier New"/>
              <a:buNone/>
            </a:pPr>
            <a:r>
              <a:rPr lang="en-IN" sz="1800" b="1" i="0" u="none" strike="noStrike" cap="none">
                <a:solidFill>
                  <a:schemeClr val="dk1"/>
                </a:solidFill>
                <a:latin typeface="Courier New"/>
                <a:ea typeface="Courier New"/>
                <a:cs typeface="Courier New"/>
                <a:sym typeface="Courier New"/>
              </a:rPr>
              <a:t>AL,71H  AL,43H</a:t>
            </a:r>
            <a:endParaRPr sz="1800" b="0" i="0" u="none" strike="noStrike" cap="none">
              <a:solidFill>
                <a:schemeClr val="dk1"/>
              </a:solidFill>
              <a:latin typeface="Courier New"/>
              <a:ea typeface="Courier New"/>
              <a:cs typeface="Courier New"/>
              <a:sym typeface="Courier New"/>
            </a:endParaRPr>
          </a:p>
        </p:txBody>
      </p:sp>
      <p:sp>
        <p:nvSpPr>
          <p:cNvPr id="415" name="Google Shape;415;p46"/>
          <p:cNvSpPr txBox="1"/>
          <p:nvPr/>
        </p:nvSpPr>
        <p:spPr>
          <a:xfrm>
            <a:off x="1532313" y="4064245"/>
            <a:ext cx="439304" cy="1008704"/>
          </a:xfrm>
          <a:prstGeom prst="rect">
            <a:avLst/>
          </a:prstGeom>
          <a:noFill/>
          <a:ln>
            <a:noFill/>
          </a:ln>
        </p:spPr>
        <p:txBody>
          <a:bodyPr spcFirstLastPara="1" wrap="square" lIns="0" tIns="11375" rIns="0" bIns="0" anchor="t" anchorCtr="0">
            <a:spAutoFit/>
          </a:bodyPr>
          <a:lstStyle/>
          <a:p>
            <a:pPr marL="11397" marR="4559" lvl="0" indent="0" algn="just" rtl="0">
              <a:lnSpc>
                <a:spcPct val="120000"/>
              </a:lnSpc>
              <a:spcBef>
                <a:spcPts val="0"/>
              </a:spcBef>
              <a:spcAft>
                <a:spcPts val="0"/>
              </a:spcAft>
              <a:buClr>
                <a:schemeClr val="dk1"/>
              </a:buClr>
              <a:buSzPts val="1800"/>
              <a:buFont typeface="Courier New"/>
              <a:buNone/>
            </a:pPr>
            <a:r>
              <a:rPr lang="en-IN" sz="1800" b="1" i="0" u="none" strike="noStrike" cap="none">
                <a:solidFill>
                  <a:schemeClr val="dk1"/>
                </a:solidFill>
                <a:latin typeface="Courier New"/>
                <a:ea typeface="Courier New"/>
                <a:cs typeface="Courier New"/>
                <a:sym typeface="Courier New"/>
              </a:rPr>
              <a:t>mov  add  daa</a:t>
            </a:r>
            <a:endParaRPr sz="1800" b="0" i="0" u="none" strike="noStrike" cap="none">
              <a:solidFill>
                <a:schemeClr val="dk1"/>
              </a:solidFill>
              <a:latin typeface="Courier New"/>
              <a:ea typeface="Courier New"/>
              <a:cs typeface="Courier New"/>
              <a:sym typeface="Courier New"/>
            </a:endParaRPr>
          </a:p>
        </p:txBody>
      </p:sp>
      <p:sp>
        <p:nvSpPr>
          <p:cNvPr id="416" name="Google Shape;416;p46"/>
          <p:cNvSpPr txBox="1"/>
          <p:nvPr/>
        </p:nvSpPr>
        <p:spPr>
          <a:xfrm>
            <a:off x="4027360" y="4386968"/>
            <a:ext cx="3211945" cy="684865"/>
          </a:xfrm>
          <a:prstGeom prst="rect">
            <a:avLst/>
          </a:prstGeom>
          <a:noFill/>
          <a:ln>
            <a:noFill/>
          </a:ln>
        </p:spPr>
        <p:txBody>
          <a:bodyPr spcFirstLastPara="1" wrap="square" lIns="0" tIns="66100" rIns="0" bIns="0" anchor="t" anchorCtr="0">
            <a:spAutoFit/>
          </a:bodyPr>
          <a:lstStyle/>
          <a:p>
            <a:pPr marL="11397" marR="0" lvl="0" indent="0" algn="l" rtl="0">
              <a:lnSpc>
                <a:spcPct val="100000"/>
              </a:lnSpc>
              <a:spcBef>
                <a:spcPts val="0"/>
              </a:spcBef>
              <a:spcAft>
                <a:spcPts val="0"/>
              </a:spcAft>
              <a:buClr>
                <a:schemeClr val="dk1"/>
              </a:buClr>
              <a:buSzPts val="1800"/>
              <a:buFont typeface="Courier New"/>
              <a:buNone/>
            </a:pPr>
            <a:r>
              <a:rPr lang="en-IN" sz="1800" b="1" i="0" u="none" strike="noStrike" cap="none">
                <a:solidFill>
                  <a:schemeClr val="dk1"/>
                </a:solidFill>
                <a:latin typeface="Courier New"/>
                <a:ea typeface="Courier New"/>
                <a:cs typeface="Courier New"/>
                <a:sym typeface="Courier New"/>
              </a:rPr>
              <a:t>; AL := B4H</a:t>
            </a:r>
            <a:endParaRPr sz="1800" b="0" i="0" u="none" strike="noStrike" cap="none">
              <a:solidFill>
                <a:schemeClr val="dk1"/>
              </a:solidFill>
              <a:latin typeface="Courier New"/>
              <a:ea typeface="Courier New"/>
              <a:cs typeface="Courier New"/>
              <a:sym typeface="Courier New"/>
            </a:endParaRPr>
          </a:p>
          <a:p>
            <a:pPr marL="11397" marR="0" lvl="0" indent="0" algn="l" rtl="0">
              <a:lnSpc>
                <a:spcPct val="100000"/>
              </a:lnSpc>
              <a:spcBef>
                <a:spcPts val="431"/>
              </a:spcBef>
              <a:spcAft>
                <a:spcPts val="0"/>
              </a:spcAft>
              <a:buClr>
                <a:schemeClr val="dk1"/>
              </a:buClr>
              <a:buSzPts val="1800"/>
              <a:buFont typeface="Courier New"/>
              <a:buNone/>
            </a:pPr>
            <a:r>
              <a:rPr lang="en-IN" sz="1800" b="1" i="0" u="none" strike="noStrike" cap="none">
                <a:solidFill>
                  <a:schemeClr val="dk1"/>
                </a:solidFill>
                <a:latin typeface="Courier New"/>
                <a:ea typeface="Courier New"/>
                <a:cs typeface="Courier New"/>
                <a:sym typeface="Courier New"/>
              </a:rPr>
              <a:t>; AL := 14H and CF := 1</a:t>
            </a:r>
            <a:endParaRPr sz="1800" b="0" i="0" u="none" strike="noStrike" cap="none">
              <a:solidFill>
                <a:schemeClr val="dk1"/>
              </a:solidFill>
              <a:latin typeface="Courier New"/>
              <a:ea typeface="Courier New"/>
              <a:cs typeface="Courier New"/>
              <a:sym typeface="Courier New"/>
            </a:endParaRPr>
          </a:p>
        </p:txBody>
      </p:sp>
      <p:sp>
        <p:nvSpPr>
          <p:cNvPr id="417" name="Google Shape;417;p46"/>
          <p:cNvSpPr txBox="1"/>
          <p:nvPr/>
        </p:nvSpPr>
        <p:spPr>
          <a:xfrm>
            <a:off x="1532313" y="5112168"/>
            <a:ext cx="6395027" cy="691017"/>
          </a:xfrm>
          <a:prstGeom prst="rect">
            <a:avLst/>
          </a:prstGeom>
          <a:noFill/>
          <a:ln>
            <a:noFill/>
          </a:ln>
        </p:spPr>
        <p:txBody>
          <a:bodyPr spcFirstLastPara="1" wrap="square" lIns="0" tIns="23925" rIns="0" bIns="0" anchor="t" anchorCtr="0">
            <a:spAutoFit/>
          </a:bodyPr>
          <a:lstStyle/>
          <a:p>
            <a:pPr marL="268399" marR="4559" lvl="0" indent="-257002" algn="just" rtl="0">
              <a:lnSpc>
                <a:spcPct val="116681"/>
              </a:lnSpc>
              <a:spcBef>
                <a:spcPts val="0"/>
              </a:spcBef>
              <a:spcAft>
                <a:spcPts val="0"/>
              </a:spcAft>
              <a:buClr>
                <a:schemeClr val="dk1"/>
              </a:buClr>
              <a:buSzPts val="2200"/>
              <a:buFont typeface="Noto Sans Symbols"/>
              <a:buChar char="*"/>
            </a:pPr>
            <a:r>
              <a:rPr lang="en-IN" sz="2200" b="0" i="0" u="none" strike="noStrike" cap="none">
                <a:solidFill>
                  <a:schemeClr val="dk1"/>
                </a:solidFill>
                <a:latin typeface="Times New Roman"/>
                <a:ea typeface="Times New Roman"/>
                <a:cs typeface="Times New Roman"/>
                <a:sym typeface="Times New Roman"/>
              </a:rPr>
              <a:t>The result including the carry (i.e., 114H) is the correct  answer</a:t>
            </a:r>
            <a:endParaRPr sz="2200" b="0" i="0" u="none" strike="noStrike" cap="none">
              <a:solidFill>
                <a:schemeClr val="dk1"/>
              </a:solidFill>
              <a:latin typeface="Times New Roman"/>
              <a:ea typeface="Times New Roman"/>
              <a:cs typeface="Times New Roman"/>
              <a:sym typeface="Times New Roman"/>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21"/>
        <p:cNvGrpSpPr/>
        <p:nvPr/>
      </p:nvGrpSpPr>
      <p:grpSpPr>
        <a:xfrm>
          <a:off x="0" y="0"/>
          <a:ext cx="0" cy="0"/>
          <a:chOff x="0" y="0"/>
          <a:chExt cx="0" cy="0"/>
        </a:xfrm>
      </p:grpSpPr>
      <p:sp>
        <p:nvSpPr>
          <p:cNvPr id="422" name="Google Shape;422;p47"/>
          <p:cNvSpPr txBox="1">
            <a:spLocks noGrp="1"/>
          </p:cNvSpPr>
          <p:nvPr>
            <p:ph type="body" idx="1"/>
          </p:nvPr>
        </p:nvSpPr>
        <p:spPr>
          <a:xfrm>
            <a:off x="428596" y="1500174"/>
            <a:ext cx="8229600" cy="3059230"/>
          </a:xfrm>
          <a:prstGeom prst="rect">
            <a:avLst/>
          </a:prstGeom>
          <a:noFill/>
          <a:ln>
            <a:noFill/>
          </a:ln>
        </p:spPr>
        <p:txBody>
          <a:bodyPr spcFirstLastPara="1" wrap="square" lIns="0" tIns="67225" rIns="0" bIns="0" anchor="t" anchorCtr="0">
            <a:spAutoFit/>
          </a:bodyPr>
          <a:lstStyle/>
          <a:p>
            <a:pPr marL="11397" lvl="0" indent="-11397" algn="l" rtl="0">
              <a:lnSpc>
                <a:spcPct val="100000"/>
              </a:lnSpc>
              <a:spcBef>
                <a:spcPts val="0"/>
              </a:spcBef>
              <a:spcAft>
                <a:spcPts val="0"/>
              </a:spcAft>
              <a:buSzPts val="2470"/>
              <a:buChar char="⚫"/>
            </a:pPr>
            <a:r>
              <a:rPr lang="en-IN"/>
              <a:t>Packed BCD subtraction</a:t>
            </a:r>
            <a:endParaRPr/>
          </a:p>
          <a:p>
            <a:pPr marL="319115" lvl="0" indent="-307718" algn="l" rtl="0">
              <a:lnSpc>
                <a:spcPct val="100000"/>
              </a:lnSpc>
              <a:spcBef>
                <a:spcPts val="434"/>
              </a:spcBef>
              <a:spcAft>
                <a:spcPts val="0"/>
              </a:spcAft>
              <a:buSzPts val="2470"/>
              <a:buChar char="•"/>
            </a:pPr>
            <a:r>
              <a:rPr lang="en-IN">
                <a:latin typeface="Times New Roman"/>
                <a:ea typeface="Times New Roman"/>
                <a:cs typeface="Times New Roman"/>
                <a:sym typeface="Times New Roman"/>
              </a:rPr>
              <a:t>The </a:t>
            </a:r>
            <a:r>
              <a:rPr lang="en-IN">
                <a:latin typeface="Courier New"/>
                <a:ea typeface="Courier New"/>
                <a:cs typeface="Courier New"/>
                <a:sym typeface="Courier New"/>
              </a:rPr>
              <a:t>das </a:t>
            </a:r>
            <a:r>
              <a:rPr lang="en-IN">
                <a:latin typeface="Times New Roman"/>
                <a:ea typeface="Times New Roman"/>
                <a:cs typeface="Times New Roman"/>
                <a:sym typeface="Times New Roman"/>
              </a:rPr>
              <a:t>instruction works as follows:</a:t>
            </a:r>
            <a:endParaRPr/>
          </a:p>
          <a:p>
            <a:pPr marL="678690" marR="33621" lvl="1" indent="-257002" algn="l" rtl="0">
              <a:lnSpc>
                <a:spcPct val="119000"/>
              </a:lnSpc>
              <a:spcBef>
                <a:spcPts val="202"/>
              </a:spcBef>
              <a:spcAft>
                <a:spcPts val="0"/>
              </a:spcAft>
              <a:buSzPts val="1870"/>
              <a:buFont typeface="Noto Sans Symbols"/>
              <a:buChar char="*"/>
            </a:pPr>
            <a:r>
              <a:rPr lang="en-IN" sz="2200">
                <a:latin typeface="Times New Roman"/>
                <a:ea typeface="Times New Roman"/>
                <a:cs typeface="Times New Roman"/>
                <a:sym typeface="Times New Roman"/>
              </a:rPr>
              <a:t>If the least significant four bits in AL are &gt; 9 or  if AF =1, it subtracts 6 from AL and sets AF.</a:t>
            </a:r>
            <a:endParaRPr/>
          </a:p>
          <a:p>
            <a:pPr marL="678690" marR="4559" lvl="1" indent="-257002" algn="l" rtl="0">
              <a:lnSpc>
                <a:spcPct val="119000"/>
              </a:lnSpc>
              <a:spcBef>
                <a:spcPts val="40"/>
              </a:spcBef>
              <a:spcAft>
                <a:spcPts val="0"/>
              </a:spcAft>
              <a:buSzPts val="1870"/>
              <a:buFont typeface="Noto Sans Symbols"/>
              <a:buChar char="*"/>
            </a:pPr>
            <a:r>
              <a:rPr lang="en-IN" sz="2200">
                <a:latin typeface="Times New Roman"/>
                <a:ea typeface="Times New Roman"/>
                <a:cs typeface="Times New Roman"/>
                <a:sym typeface="Times New Roman"/>
              </a:rPr>
              <a:t>If the most significant four bits in AL are &gt; 9 or  if CF =1, it subtracts 60H from AL and sets CF.</a:t>
            </a:r>
            <a:endParaRPr sz="2200">
              <a:latin typeface="Times New Roman"/>
              <a:ea typeface="Times New Roman"/>
              <a:cs typeface="Times New Roman"/>
              <a:sym typeface="Times New Roman"/>
            </a:endParaRPr>
          </a:p>
          <a:p>
            <a:pPr marL="11397" lvl="0" indent="-11397" algn="l" rtl="0">
              <a:lnSpc>
                <a:spcPct val="100000"/>
              </a:lnSpc>
              <a:spcBef>
                <a:spcPts val="619"/>
              </a:spcBef>
              <a:spcAft>
                <a:spcPts val="0"/>
              </a:spcAft>
              <a:buSzPts val="2470"/>
              <a:buChar char="⚫"/>
            </a:pPr>
            <a:r>
              <a:rPr lang="en-IN"/>
              <a:t>Example:</a:t>
            </a:r>
            <a:endParaRPr/>
          </a:p>
        </p:txBody>
      </p:sp>
      <p:sp>
        <p:nvSpPr>
          <p:cNvPr id="423" name="Google Shape;423;p47"/>
          <p:cNvSpPr txBox="1"/>
          <p:nvPr/>
        </p:nvSpPr>
        <p:spPr>
          <a:xfrm>
            <a:off x="2502610" y="4518758"/>
            <a:ext cx="854941" cy="676306"/>
          </a:xfrm>
          <a:prstGeom prst="rect">
            <a:avLst/>
          </a:prstGeom>
          <a:noFill/>
          <a:ln>
            <a:noFill/>
          </a:ln>
        </p:spPr>
        <p:txBody>
          <a:bodyPr spcFirstLastPara="1" wrap="square" lIns="0" tIns="11375" rIns="0" bIns="0" anchor="t" anchorCtr="0">
            <a:spAutoFit/>
          </a:bodyPr>
          <a:lstStyle/>
          <a:p>
            <a:pPr marL="11397" marR="4559" lvl="0" indent="0" algn="l" rtl="0">
              <a:lnSpc>
                <a:spcPct val="119500"/>
              </a:lnSpc>
              <a:spcBef>
                <a:spcPts val="0"/>
              </a:spcBef>
              <a:spcAft>
                <a:spcPts val="0"/>
              </a:spcAft>
              <a:buClr>
                <a:schemeClr val="dk1"/>
              </a:buClr>
              <a:buSzPts val="1800"/>
              <a:buFont typeface="Courier New"/>
              <a:buNone/>
            </a:pPr>
            <a:r>
              <a:rPr lang="en-IN" sz="1800" b="1" i="0" u="none" strike="noStrike" cap="none">
                <a:solidFill>
                  <a:schemeClr val="dk1"/>
                </a:solidFill>
                <a:latin typeface="Courier New"/>
                <a:ea typeface="Courier New"/>
                <a:cs typeface="Courier New"/>
                <a:sym typeface="Courier New"/>
              </a:rPr>
              <a:t>AL,71H  AL,43H</a:t>
            </a:r>
            <a:endParaRPr sz="1800" b="0" i="0" u="none" strike="noStrike" cap="none">
              <a:solidFill>
                <a:schemeClr val="dk1"/>
              </a:solidFill>
              <a:latin typeface="Courier New"/>
              <a:ea typeface="Courier New"/>
              <a:cs typeface="Courier New"/>
              <a:sym typeface="Courier New"/>
            </a:endParaRPr>
          </a:p>
        </p:txBody>
      </p:sp>
      <p:sp>
        <p:nvSpPr>
          <p:cNvPr id="424" name="Google Shape;424;p47"/>
          <p:cNvSpPr txBox="1"/>
          <p:nvPr/>
        </p:nvSpPr>
        <p:spPr>
          <a:xfrm>
            <a:off x="1532313" y="4518758"/>
            <a:ext cx="439304" cy="1008129"/>
          </a:xfrm>
          <a:prstGeom prst="rect">
            <a:avLst/>
          </a:prstGeom>
          <a:noFill/>
          <a:ln>
            <a:noFill/>
          </a:ln>
        </p:spPr>
        <p:txBody>
          <a:bodyPr spcFirstLastPara="1" wrap="square" lIns="0" tIns="10825" rIns="0" bIns="0" anchor="t" anchorCtr="0">
            <a:spAutoFit/>
          </a:bodyPr>
          <a:lstStyle/>
          <a:p>
            <a:pPr marL="11397" marR="4559" lvl="0" indent="0" algn="just" rtl="0">
              <a:lnSpc>
                <a:spcPct val="119700"/>
              </a:lnSpc>
              <a:spcBef>
                <a:spcPts val="0"/>
              </a:spcBef>
              <a:spcAft>
                <a:spcPts val="0"/>
              </a:spcAft>
              <a:buClr>
                <a:schemeClr val="dk1"/>
              </a:buClr>
              <a:buSzPts val="1800"/>
              <a:buFont typeface="Courier New"/>
              <a:buNone/>
            </a:pPr>
            <a:r>
              <a:rPr lang="en-IN" sz="1800" b="1" i="0" u="none" strike="noStrike" cap="none">
                <a:solidFill>
                  <a:schemeClr val="dk1"/>
                </a:solidFill>
                <a:latin typeface="Courier New"/>
                <a:ea typeface="Courier New"/>
                <a:cs typeface="Courier New"/>
                <a:sym typeface="Courier New"/>
              </a:rPr>
              <a:t>mov  sub  das</a:t>
            </a:r>
            <a:endParaRPr sz="1800" b="0" i="0" u="none" strike="noStrike" cap="none">
              <a:solidFill>
                <a:schemeClr val="dk1"/>
              </a:solidFill>
              <a:latin typeface="Courier New"/>
              <a:ea typeface="Courier New"/>
              <a:cs typeface="Courier New"/>
              <a:sym typeface="Courier New"/>
            </a:endParaRPr>
          </a:p>
        </p:txBody>
      </p:sp>
      <p:sp>
        <p:nvSpPr>
          <p:cNvPr id="425" name="Google Shape;425;p47"/>
          <p:cNvSpPr txBox="1"/>
          <p:nvPr/>
        </p:nvSpPr>
        <p:spPr>
          <a:xfrm>
            <a:off x="4027360" y="4838786"/>
            <a:ext cx="1548245" cy="684865"/>
          </a:xfrm>
          <a:prstGeom prst="rect">
            <a:avLst/>
          </a:prstGeom>
          <a:noFill/>
          <a:ln>
            <a:noFill/>
          </a:ln>
        </p:spPr>
        <p:txBody>
          <a:bodyPr spcFirstLastPara="1" wrap="square" lIns="0" tIns="66100" rIns="0" bIns="0" anchor="t" anchorCtr="0">
            <a:spAutoFit/>
          </a:bodyPr>
          <a:lstStyle/>
          <a:p>
            <a:pPr marL="11397" marR="0" lvl="0" indent="0" algn="l" rtl="0">
              <a:lnSpc>
                <a:spcPct val="100000"/>
              </a:lnSpc>
              <a:spcBef>
                <a:spcPts val="0"/>
              </a:spcBef>
              <a:spcAft>
                <a:spcPts val="0"/>
              </a:spcAft>
              <a:buClr>
                <a:schemeClr val="dk1"/>
              </a:buClr>
              <a:buSzPts val="1800"/>
              <a:buFont typeface="Courier New"/>
              <a:buNone/>
            </a:pPr>
            <a:r>
              <a:rPr lang="en-IN" sz="1800" b="1" i="0" u="none" strike="noStrike" cap="none">
                <a:solidFill>
                  <a:schemeClr val="dk1"/>
                </a:solidFill>
                <a:latin typeface="Courier New"/>
                <a:ea typeface="Courier New"/>
                <a:cs typeface="Courier New"/>
                <a:sym typeface="Courier New"/>
              </a:rPr>
              <a:t>; AL := 2EH</a:t>
            </a:r>
            <a:endParaRPr sz="1800" b="0" i="0" u="none" strike="noStrike" cap="none">
              <a:solidFill>
                <a:schemeClr val="dk1"/>
              </a:solidFill>
              <a:latin typeface="Courier New"/>
              <a:ea typeface="Courier New"/>
              <a:cs typeface="Courier New"/>
              <a:sym typeface="Courier New"/>
            </a:endParaRPr>
          </a:p>
          <a:p>
            <a:pPr marL="11397" marR="0" lvl="0" indent="0" algn="l" rtl="0">
              <a:lnSpc>
                <a:spcPct val="100000"/>
              </a:lnSpc>
              <a:spcBef>
                <a:spcPts val="431"/>
              </a:spcBef>
              <a:spcAft>
                <a:spcPts val="0"/>
              </a:spcAft>
              <a:buClr>
                <a:schemeClr val="dk1"/>
              </a:buClr>
              <a:buSzPts val="1800"/>
              <a:buFont typeface="Courier New"/>
              <a:buNone/>
            </a:pPr>
            <a:r>
              <a:rPr lang="en-IN" sz="1800" b="1" i="0" u="none" strike="noStrike" cap="none">
                <a:solidFill>
                  <a:schemeClr val="dk1"/>
                </a:solidFill>
                <a:latin typeface="Courier New"/>
                <a:ea typeface="Courier New"/>
                <a:cs typeface="Courier New"/>
                <a:sym typeface="Courier New"/>
              </a:rPr>
              <a:t>; AL := 28H</a:t>
            </a:r>
            <a:endParaRPr sz="1800" b="0" i="0" u="none" strike="noStrike" cap="none">
              <a:solidFill>
                <a:schemeClr val="dk1"/>
              </a:solidFill>
              <a:latin typeface="Courier New"/>
              <a:ea typeface="Courier New"/>
              <a:cs typeface="Courier New"/>
              <a:sym typeface="Courier New"/>
            </a:endParaRPr>
          </a:p>
        </p:txBody>
      </p:sp>
      <p:sp>
        <p:nvSpPr>
          <p:cNvPr id="426" name="Google Shape;426;p47"/>
          <p:cNvSpPr txBox="1">
            <a:spLocks noGrp="1"/>
          </p:cNvSpPr>
          <p:nvPr>
            <p:ph type="title"/>
          </p:nvPr>
        </p:nvSpPr>
        <p:spPr>
          <a:xfrm>
            <a:off x="142844" y="714356"/>
            <a:ext cx="8858312" cy="689192"/>
          </a:xfrm>
          <a:prstGeom prst="rect">
            <a:avLst/>
          </a:prstGeom>
          <a:noFill/>
          <a:ln>
            <a:noFill/>
          </a:ln>
        </p:spPr>
        <p:txBody>
          <a:bodyPr spcFirstLastPara="1" wrap="square" lIns="0" tIns="11950" rIns="0" bIns="0" anchor="b" anchorCtr="0">
            <a:spAutoFit/>
          </a:bodyPr>
          <a:lstStyle/>
          <a:p>
            <a:pPr marL="11397" lvl="0" indent="0" algn="ctr" rtl="0">
              <a:lnSpc>
                <a:spcPct val="100000"/>
              </a:lnSpc>
              <a:spcBef>
                <a:spcPts val="0"/>
              </a:spcBef>
              <a:spcAft>
                <a:spcPts val="0"/>
              </a:spcAft>
              <a:buClr>
                <a:schemeClr val="dk2"/>
              </a:buClr>
              <a:buSzPts val="4400"/>
              <a:buFont typeface="Calibri"/>
              <a:buNone/>
            </a:pPr>
            <a:r>
              <a:rPr lang="en-IN" sz="4400" b="1"/>
              <a:t>DAS (Decimal Adjust for Subtraction)</a:t>
            </a:r>
            <a:endParaRPr sz="4400" b="1"/>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sp>
        <p:nvSpPr>
          <p:cNvPr id="431" name="Google Shape;431;p48"/>
          <p:cNvSpPr txBox="1">
            <a:spLocks noGrp="1"/>
          </p:cNvSpPr>
          <p:nvPr>
            <p:ph type="title" idx="4294967295"/>
          </p:nvPr>
        </p:nvSpPr>
        <p:spPr>
          <a:xfrm>
            <a:off x="428596" y="285728"/>
            <a:ext cx="8229600" cy="866775"/>
          </a:xfrm>
          <a:prstGeom prst="rect">
            <a:avLst/>
          </a:prstGeom>
          <a:noFill/>
          <a:ln>
            <a:noFill/>
          </a:ln>
        </p:spPr>
        <p:txBody>
          <a:bodyPr spcFirstLastPara="1" wrap="square" lIns="0" tIns="45700" rIns="0" bIns="0" anchor="b" anchorCtr="0">
            <a:noAutofit/>
          </a:bodyPr>
          <a:lstStyle/>
          <a:p>
            <a:pPr marL="0" marR="0" lvl="0" indent="0" algn="ctr" rtl="0">
              <a:lnSpc>
                <a:spcPct val="100000"/>
              </a:lnSpc>
              <a:spcBef>
                <a:spcPts val="0"/>
              </a:spcBef>
              <a:spcAft>
                <a:spcPts val="0"/>
              </a:spcAft>
              <a:buClr>
                <a:schemeClr val="dk2"/>
              </a:buClr>
              <a:buSzPts val="5000"/>
              <a:buFont typeface="Calibri"/>
              <a:buNone/>
            </a:pPr>
            <a:r>
              <a:rPr lang="en-IN" sz="5000" b="1" i="0" u="none" strike="noStrike" cap="none">
                <a:solidFill>
                  <a:schemeClr val="dk2"/>
                </a:solidFill>
                <a:latin typeface="Calibri"/>
                <a:ea typeface="Calibri"/>
                <a:cs typeface="Calibri"/>
                <a:sym typeface="Calibri"/>
              </a:rPr>
              <a:t>Representation of Numbers</a:t>
            </a:r>
            <a:endParaRPr sz="5000" b="1" i="0" u="none" strike="noStrike" cap="none">
              <a:solidFill>
                <a:schemeClr val="dk2"/>
              </a:solidFill>
              <a:latin typeface="Calibri"/>
              <a:ea typeface="Calibri"/>
              <a:cs typeface="Calibri"/>
              <a:sym typeface="Calibri"/>
            </a:endParaRPr>
          </a:p>
        </p:txBody>
      </p:sp>
      <p:sp>
        <p:nvSpPr>
          <p:cNvPr id="432" name="Google Shape;432;p48"/>
          <p:cNvSpPr txBox="1"/>
          <p:nvPr/>
        </p:nvSpPr>
        <p:spPr>
          <a:xfrm>
            <a:off x="857224" y="1285860"/>
            <a:ext cx="7567259" cy="4709160"/>
          </a:xfrm>
          <a:prstGeom prst="rect">
            <a:avLst/>
          </a:prstGeom>
          <a:noFill/>
          <a:ln>
            <a:noFill/>
          </a:ln>
        </p:spPr>
        <p:txBody>
          <a:bodyPr spcFirstLastPara="1" wrap="square" lIns="0" tIns="69200" rIns="0" bIns="0" anchor="t" anchorCtr="0">
            <a:spAutoFit/>
          </a:bodyPr>
          <a:lstStyle/>
          <a:p>
            <a:pPr marL="355600" marR="0" lvl="0" indent="-342900" algn="l" rtl="0">
              <a:lnSpc>
                <a:spcPct val="100000"/>
              </a:lnSpc>
              <a:spcBef>
                <a:spcPts val="0"/>
              </a:spcBef>
              <a:spcAft>
                <a:spcPts val="0"/>
              </a:spcAft>
              <a:buClr>
                <a:schemeClr val="dk1"/>
              </a:buClr>
              <a:buSzPts val="2800"/>
              <a:buFont typeface="Times New Roman"/>
              <a:buChar char="•"/>
            </a:pPr>
            <a:r>
              <a:rPr lang="en-IN" sz="2800" b="0" i="0" u="none" strike="noStrike" cap="none">
                <a:solidFill>
                  <a:schemeClr val="dk1"/>
                </a:solidFill>
                <a:latin typeface="Times New Roman"/>
                <a:ea typeface="Times New Roman"/>
                <a:cs typeface="Times New Roman"/>
                <a:sym typeface="Times New Roman"/>
              </a:rPr>
              <a:t>ASCII representation</a:t>
            </a:r>
            <a:endParaRPr sz="2800" b="0" i="0" u="none" strike="noStrike" cap="none">
              <a:solidFill>
                <a:schemeClr val="dk1"/>
              </a:solidFill>
              <a:latin typeface="Times New Roman"/>
              <a:ea typeface="Times New Roman"/>
              <a:cs typeface="Times New Roman"/>
              <a:sym typeface="Times New Roman"/>
            </a:endParaRPr>
          </a:p>
          <a:p>
            <a:pPr marL="756285" marR="0" lvl="1" indent="-286385" algn="l" rtl="0">
              <a:lnSpc>
                <a:spcPct val="100000"/>
              </a:lnSpc>
              <a:spcBef>
                <a:spcPts val="390"/>
              </a:spcBef>
              <a:spcAft>
                <a:spcPts val="0"/>
              </a:spcAft>
              <a:buClr>
                <a:schemeClr val="dk1"/>
              </a:buClr>
              <a:buSzPts val="2400"/>
              <a:buFont typeface="Noto Sans Symbols"/>
              <a:buChar char="*"/>
            </a:pPr>
            <a:r>
              <a:rPr lang="en-IN" sz="2400" b="0" i="0" u="none" strike="noStrike" cap="none">
                <a:solidFill>
                  <a:schemeClr val="dk1"/>
                </a:solidFill>
                <a:latin typeface="Times New Roman"/>
                <a:ea typeface="Times New Roman"/>
                <a:cs typeface="Times New Roman"/>
                <a:sym typeface="Times New Roman"/>
              </a:rPr>
              <a:t>Numbers are stored as a string of ASCII characters</a:t>
            </a:r>
            <a:endParaRPr sz="2400" b="0" i="0" u="none" strike="noStrike" cap="none">
              <a:solidFill>
                <a:schemeClr val="dk1"/>
              </a:solidFill>
              <a:latin typeface="Times New Roman"/>
              <a:ea typeface="Times New Roman"/>
              <a:cs typeface="Times New Roman"/>
              <a:sym typeface="Times New Roman"/>
            </a:endParaRPr>
          </a:p>
          <a:p>
            <a:pPr marL="927100" marR="0" lvl="0" indent="0" algn="l" rtl="0">
              <a:lnSpc>
                <a:spcPct val="100000"/>
              </a:lnSpc>
              <a:spcBef>
                <a:spcPts val="475"/>
              </a:spcBef>
              <a:spcAft>
                <a:spcPts val="0"/>
              </a:spcAft>
              <a:buClr>
                <a:schemeClr val="dk1"/>
              </a:buClr>
              <a:buSzPts val="2000"/>
              <a:buFont typeface="Times New Roman"/>
              <a:buNone/>
            </a:pPr>
            <a:r>
              <a:rPr lang="en-IN" sz="2000" b="0" i="0" u="none" strike="noStrike" cap="none">
                <a:solidFill>
                  <a:schemeClr val="dk1"/>
                </a:solidFill>
                <a:latin typeface="Times New Roman"/>
                <a:ea typeface="Times New Roman"/>
                <a:cs typeface="Times New Roman"/>
                <a:sym typeface="Times New Roman"/>
              </a:rPr>
              <a:t>» Example: 1234 is stored as 31 32 33 34H</a:t>
            </a:r>
            <a:endParaRPr sz="2000" b="0" i="0" u="none" strike="noStrike" cap="none">
              <a:solidFill>
                <a:schemeClr val="dk1"/>
              </a:solidFill>
              <a:latin typeface="Times New Roman"/>
              <a:ea typeface="Times New Roman"/>
              <a:cs typeface="Times New Roman"/>
              <a:sym typeface="Times New Roman"/>
            </a:endParaRPr>
          </a:p>
          <a:p>
            <a:pPr marL="1840864" marR="0" lvl="0" indent="0" algn="l" rtl="0">
              <a:lnSpc>
                <a:spcPct val="100000"/>
              </a:lnSpc>
              <a:spcBef>
                <a:spcPts val="480"/>
              </a:spcBef>
              <a:spcAft>
                <a:spcPts val="0"/>
              </a:spcAft>
              <a:buClr>
                <a:schemeClr val="dk1"/>
              </a:buClr>
              <a:buSzPts val="2000"/>
              <a:buFont typeface="Arial Black"/>
              <a:buNone/>
            </a:pPr>
            <a:r>
              <a:rPr lang="en-IN" sz="2000" b="0" i="0" u="none" strike="noStrike" cap="none">
                <a:solidFill>
                  <a:schemeClr val="dk1"/>
                </a:solidFill>
                <a:latin typeface="Arial Black"/>
                <a:ea typeface="Arial Black"/>
                <a:cs typeface="Arial Black"/>
                <a:sym typeface="Arial Black"/>
              </a:rPr>
              <a:t>&gt;</a:t>
            </a:r>
            <a:r>
              <a:rPr lang="en-IN" sz="2000" b="0" i="0" u="none" strike="noStrike" cap="none">
                <a:solidFill>
                  <a:schemeClr val="dk1"/>
                </a:solidFill>
                <a:latin typeface="Times New Roman"/>
                <a:ea typeface="Times New Roman"/>
                <a:cs typeface="Times New Roman"/>
                <a:sym typeface="Times New Roman"/>
              </a:rPr>
              <a:t>ASCII for 1 is 31H, for 2 is 32H, etc.</a:t>
            </a:r>
            <a:endParaRPr sz="2000" b="0" i="0" u="none" strike="noStrike" cap="none">
              <a:solidFill>
                <a:schemeClr val="dk1"/>
              </a:solidFill>
              <a:latin typeface="Times New Roman"/>
              <a:ea typeface="Times New Roman"/>
              <a:cs typeface="Times New Roman"/>
              <a:sym typeface="Times New Roman"/>
            </a:endParaRPr>
          </a:p>
          <a:p>
            <a:pPr marL="355600" marR="0" lvl="0" indent="-342900" algn="l" rtl="0">
              <a:lnSpc>
                <a:spcPct val="100000"/>
              </a:lnSpc>
              <a:spcBef>
                <a:spcPts val="95"/>
              </a:spcBef>
              <a:spcAft>
                <a:spcPts val="0"/>
              </a:spcAft>
              <a:buClr>
                <a:schemeClr val="dk1"/>
              </a:buClr>
              <a:buSzPts val="2800"/>
              <a:buFont typeface="Times New Roman"/>
              <a:buChar char="•"/>
            </a:pPr>
            <a:r>
              <a:rPr lang="en-IN" sz="2800" b="0" i="0" u="none" strike="noStrike" cap="none">
                <a:solidFill>
                  <a:schemeClr val="dk1"/>
                </a:solidFill>
                <a:latin typeface="Times New Roman"/>
                <a:ea typeface="Times New Roman"/>
                <a:cs typeface="Times New Roman"/>
                <a:sym typeface="Times New Roman"/>
              </a:rPr>
              <a:t>BCD representation</a:t>
            </a:r>
            <a:endParaRPr sz="2800" b="0" i="0" u="none" strike="noStrike" cap="none">
              <a:solidFill>
                <a:schemeClr val="dk1"/>
              </a:solidFill>
              <a:latin typeface="Times New Roman"/>
              <a:ea typeface="Times New Roman"/>
              <a:cs typeface="Times New Roman"/>
              <a:sym typeface="Times New Roman"/>
            </a:endParaRPr>
          </a:p>
          <a:p>
            <a:pPr marL="756285" marR="0" lvl="1" indent="-286385" algn="l" rtl="0">
              <a:lnSpc>
                <a:spcPct val="100000"/>
              </a:lnSpc>
              <a:spcBef>
                <a:spcPts val="235"/>
              </a:spcBef>
              <a:spcAft>
                <a:spcPts val="0"/>
              </a:spcAft>
              <a:buClr>
                <a:schemeClr val="dk1"/>
              </a:buClr>
              <a:buSzPts val="2400"/>
              <a:buFont typeface="Noto Sans Symbols"/>
              <a:buChar char="*"/>
            </a:pPr>
            <a:r>
              <a:rPr lang="en-IN" sz="2400" b="0" i="0" u="none" strike="noStrike" cap="none">
                <a:solidFill>
                  <a:schemeClr val="dk1"/>
                </a:solidFill>
                <a:latin typeface="Times New Roman"/>
                <a:ea typeface="Times New Roman"/>
                <a:cs typeface="Times New Roman"/>
                <a:sym typeface="Times New Roman"/>
              </a:rPr>
              <a:t>Unpacked BCD</a:t>
            </a:r>
            <a:endParaRPr sz="2400" b="0" i="0" u="none" strike="noStrike" cap="none">
              <a:solidFill>
                <a:schemeClr val="dk1"/>
              </a:solidFill>
              <a:latin typeface="Times New Roman"/>
              <a:ea typeface="Times New Roman"/>
              <a:cs typeface="Times New Roman"/>
              <a:sym typeface="Times New Roman"/>
            </a:endParaRPr>
          </a:p>
          <a:p>
            <a:pPr marL="927100" marR="0" lvl="0" indent="0" algn="l" rtl="0">
              <a:lnSpc>
                <a:spcPct val="100000"/>
              </a:lnSpc>
              <a:spcBef>
                <a:spcPts val="414"/>
              </a:spcBef>
              <a:spcAft>
                <a:spcPts val="0"/>
              </a:spcAft>
              <a:buClr>
                <a:schemeClr val="dk1"/>
              </a:buClr>
              <a:buSzPts val="2000"/>
              <a:buFont typeface="Times New Roman"/>
              <a:buNone/>
            </a:pPr>
            <a:r>
              <a:rPr lang="en-IN" sz="2000" b="0" i="0" u="none" strike="noStrike" cap="none">
                <a:solidFill>
                  <a:schemeClr val="dk1"/>
                </a:solidFill>
                <a:latin typeface="Times New Roman"/>
                <a:ea typeface="Times New Roman"/>
                <a:cs typeface="Times New Roman"/>
                <a:sym typeface="Times New Roman"/>
              </a:rPr>
              <a:t>» Example: 1234 is stored as 01 02 03 04H</a:t>
            </a:r>
            <a:endParaRPr sz="2000" b="0" i="0" u="none" strike="noStrike" cap="none">
              <a:solidFill>
                <a:schemeClr val="dk1"/>
              </a:solidFill>
              <a:latin typeface="Times New Roman"/>
              <a:ea typeface="Times New Roman"/>
              <a:cs typeface="Times New Roman"/>
              <a:sym typeface="Times New Roman"/>
            </a:endParaRPr>
          </a:p>
          <a:p>
            <a:pPr marL="1612900" marR="781685" lvl="2" indent="-228600" algn="l" rtl="0">
              <a:lnSpc>
                <a:spcPct val="100000"/>
              </a:lnSpc>
              <a:spcBef>
                <a:spcPts val="480"/>
              </a:spcBef>
              <a:spcAft>
                <a:spcPts val="0"/>
              </a:spcAft>
              <a:buClr>
                <a:schemeClr val="dk1"/>
              </a:buClr>
              <a:buSzPts val="2000"/>
              <a:buFont typeface="Times New Roman"/>
              <a:buChar char="–"/>
            </a:pPr>
            <a:r>
              <a:rPr lang="en-IN" sz="2000" b="0" i="0" u="none" strike="noStrike" cap="none">
                <a:solidFill>
                  <a:schemeClr val="dk1"/>
                </a:solidFill>
                <a:latin typeface="Times New Roman"/>
                <a:ea typeface="Times New Roman"/>
                <a:cs typeface="Times New Roman"/>
                <a:sym typeface="Times New Roman"/>
              </a:rPr>
              <a:t>Additional byte is used for sign</a:t>
            </a:r>
            <a:endParaRPr sz="2000" b="0" i="0" u="none" strike="noStrike" cap="none">
              <a:solidFill>
                <a:schemeClr val="dk1"/>
              </a:solidFill>
              <a:latin typeface="Times New Roman"/>
              <a:ea typeface="Times New Roman"/>
              <a:cs typeface="Times New Roman"/>
              <a:sym typeface="Times New Roman"/>
            </a:endParaRPr>
          </a:p>
          <a:p>
            <a:pPr marL="1840864" marR="0" lvl="0" indent="0" algn="l" rtl="0">
              <a:lnSpc>
                <a:spcPct val="100000"/>
              </a:lnSpc>
              <a:spcBef>
                <a:spcPts val="540"/>
              </a:spcBef>
              <a:spcAft>
                <a:spcPts val="0"/>
              </a:spcAft>
              <a:buClr>
                <a:schemeClr val="dk1"/>
              </a:buClr>
              <a:buSzPts val="2000"/>
              <a:buFont typeface="Arial Black"/>
              <a:buNone/>
            </a:pPr>
            <a:r>
              <a:rPr lang="en-IN" sz="2000" b="0" i="0" u="none" strike="noStrike" cap="none">
                <a:solidFill>
                  <a:schemeClr val="dk1"/>
                </a:solidFill>
                <a:latin typeface="Arial Black"/>
                <a:ea typeface="Arial Black"/>
                <a:cs typeface="Arial Black"/>
                <a:sym typeface="Arial Black"/>
              </a:rPr>
              <a:t>&gt;</a:t>
            </a:r>
            <a:r>
              <a:rPr lang="en-IN" sz="2000" b="0" i="0" u="none" strike="noStrike" cap="none">
                <a:solidFill>
                  <a:schemeClr val="dk1"/>
                </a:solidFill>
                <a:latin typeface="Times New Roman"/>
                <a:ea typeface="Times New Roman"/>
                <a:cs typeface="Times New Roman"/>
                <a:sym typeface="Times New Roman"/>
              </a:rPr>
              <a:t>Sign byte: </a:t>
            </a:r>
            <a:r>
              <a:rPr lang="en-IN" sz="2000" b="1" i="0" u="none" strike="noStrike" cap="none">
                <a:solidFill>
                  <a:srgbClr val="FF0000"/>
                </a:solidFill>
                <a:latin typeface="Times New Roman"/>
                <a:ea typeface="Times New Roman"/>
                <a:cs typeface="Times New Roman"/>
                <a:sym typeface="Times New Roman"/>
              </a:rPr>
              <a:t>00H for +</a:t>
            </a:r>
            <a:r>
              <a:rPr lang="en-IN" sz="2000" b="0" i="0" u="none" strike="noStrike" cap="none">
                <a:solidFill>
                  <a:schemeClr val="dk1"/>
                </a:solidFill>
                <a:latin typeface="Times New Roman"/>
                <a:ea typeface="Times New Roman"/>
                <a:cs typeface="Times New Roman"/>
                <a:sym typeface="Times New Roman"/>
              </a:rPr>
              <a:t> and </a:t>
            </a:r>
            <a:r>
              <a:rPr lang="en-IN" sz="2000" b="1" i="0" u="none" strike="noStrike" cap="none">
                <a:solidFill>
                  <a:srgbClr val="FF0000"/>
                </a:solidFill>
                <a:latin typeface="Times New Roman"/>
                <a:ea typeface="Times New Roman"/>
                <a:cs typeface="Times New Roman"/>
                <a:sym typeface="Times New Roman"/>
              </a:rPr>
              <a:t>80H for </a:t>
            </a:r>
            <a:r>
              <a:rPr lang="en-IN" sz="2000" b="1" i="0" u="none" strike="noStrike" cap="none">
                <a:solidFill>
                  <a:srgbClr val="FF0000"/>
                </a:solidFill>
                <a:latin typeface="Noto Sans Symbols"/>
                <a:ea typeface="Noto Sans Symbols"/>
                <a:cs typeface="Noto Sans Symbols"/>
                <a:sym typeface="Noto Sans Symbols"/>
              </a:rPr>
              <a:t>−</a:t>
            </a:r>
            <a:endParaRPr sz="2000" b="1" i="0" u="none" strike="noStrike" cap="none">
              <a:solidFill>
                <a:srgbClr val="FF0000"/>
              </a:solidFill>
              <a:latin typeface="Noto Sans Symbols"/>
              <a:ea typeface="Noto Sans Symbols"/>
              <a:cs typeface="Noto Sans Symbols"/>
              <a:sym typeface="Noto Sans Symbols"/>
            </a:endParaRPr>
          </a:p>
          <a:p>
            <a:pPr marL="756285" marR="0" lvl="1" indent="-286385" algn="l" rtl="0">
              <a:lnSpc>
                <a:spcPct val="100000"/>
              </a:lnSpc>
              <a:spcBef>
                <a:spcPts val="270"/>
              </a:spcBef>
              <a:spcAft>
                <a:spcPts val="0"/>
              </a:spcAft>
              <a:buClr>
                <a:schemeClr val="dk1"/>
              </a:buClr>
              <a:buSzPts val="2400"/>
              <a:buFont typeface="Noto Sans Symbols"/>
              <a:buChar char="*"/>
            </a:pPr>
            <a:r>
              <a:rPr lang="en-IN" sz="2400" b="0" i="0" u="none" strike="noStrike" cap="none">
                <a:solidFill>
                  <a:schemeClr val="dk1"/>
                </a:solidFill>
                <a:latin typeface="Times New Roman"/>
                <a:ea typeface="Times New Roman"/>
                <a:cs typeface="Times New Roman"/>
                <a:sym typeface="Times New Roman"/>
              </a:rPr>
              <a:t>Packed BCD</a:t>
            </a:r>
            <a:endParaRPr sz="2400" b="0" i="0" u="none" strike="noStrike" cap="none">
              <a:solidFill>
                <a:schemeClr val="dk1"/>
              </a:solidFill>
              <a:latin typeface="Times New Roman"/>
              <a:ea typeface="Times New Roman"/>
              <a:cs typeface="Times New Roman"/>
              <a:sym typeface="Times New Roman"/>
            </a:endParaRPr>
          </a:p>
          <a:p>
            <a:pPr marL="927100" marR="0" lvl="0" indent="0" algn="l" rtl="0">
              <a:lnSpc>
                <a:spcPct val="100000"/>
              </a:lnSpc>
              <a:spcBef>
                <a:spcPts val="425"/>
              </a:spcBef>
              <a:spcAft>
                <a:spcPts val="0"/>
              </a:spcAft>
              <a:buClr>
                <a:schemeClr val="dk1"/>
              </a:buClr>
              <a:buSzPts val="2000"/>
              <a:buFont typeface="Times New Roman"/>
              <a:buNone/>
            </a:pPr>
            <a:r>
              <a:rPr lang="en-IN" sz="2000" b="0" i="0" u="none" strike="noStrike" cap="none">
                <a:solidFill>
                  <a:schemeClr val="dk1"/>
                </a:solidFill>
                <a:latin typeface="Times New Roman"/>
                <a:ea typeface="Times New Roman"/>
                <a:cs typeface="Times New Roman"/>
                <a:sym typeface="Times New Roman"/>
              </a:rPr>
              <a:t>» Saves space by packing two digits into a byte</a:t>
            </a:r>
            <a:endParaRPr sz="2000" b="0" i="0" u="none" strike="noStrike" cap="none">
              <a:solidFill>
                <a:schemeClr val="dk1"/>
              </a:solidFill>
              <a:latin typeface="Times New Roman"/>
              <a:ea typeface="Times New Roman"/>
              <a:cs typeface="Times New Roman"/>
              <a:sym typeface="Times New Roman"/>
            </a:endParaRPr>
          </a:p>
          <a:p>
            <a:pPr marL="1612265" marR="0" lvl="2" indent="-227964" algn="l" rtl="0">
              <a:lnSpc>
                <a:spcPct val="100000"/>
              </a:lnSpc>
              <a:spcBef>
                <a:spcPts val="465"/>
              </a:spcBef>
              <a:spcAft>
                <a:spcPts val="0"/>
              </a:spcAft>
              <a:buClr>
                <a:schemeClr val="dk1"/>
              </a:buClr>
              <a:buSzPts val="2000"/>
              <a:buFont typeface="Times New Roman"/>
              <a:buChar char="–"/>
            </a:pPr>
            <a:r>
              <a:rPr lang="en-IN" sz="2000" b="0" i="0" u="none" strike="noStrike" cap="none">
                <a:solidFill>
                  <a:schemeClr val="dk1"/>
                </a:solidFill>
                <a:latin typeface="Times New Roman"/>
                <a:ea typeface="Times New Roman"/>
                <a:cs typeface="Times New Roman"/>
                <a:sym typeface="Times New Roman"/>
              </a:rPr>
              <a:t>Example: 1234 is stored as 12 34H</a:t>
            </a:r>
            <a:endParaRPr sz="2000" b="0" i="0" u="none" strike="noStrike" cap="none">
              <a:solidFill>
                <a:schemeClr val="dk1"/>
              </a:solidFill>
              <a:latin typeface="Times New Roman"/>
              <a:ea typeface="Times New Roman"/>
              <a:cs typeface="Times New Roman"/>
              <a:sym typeface="Times New Roman"/>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36"/>
        <p:cNvGrpSpPr/>
        <p:nvPr/>
      </p:nvGrpSpPr>
      <p:grpSpPr>
        <a:xfrm>
          <a:off x="0" y="0"/>
          <a:ext cx="0" cy="0"/>
          <a:chOff x="0" y="0"/>
          <a:chExt cx="0" cy="0"/>
        </a:xfrm>
      </p:grpSpPr>
      <p:sp>
        <p:nvSpPr>
          <p:cNvPr id="437" name="Google Shape;437;p49"/>
          <p:cNvSpPr txBox="1">
            <a:spLocks noGrp="1"/>
          </p:cNvSpPr>
          <p:nvPr>
            <p:ph type="title"/>
          </p:nvPr>
        </p:nvSpPr>
        <p:spPr>
          <a:xfrm>
            <a:off x="214282" y="785794"/>
            <a:ext cx="8786874" cy="750748"/>
          </a:xfrm>
          <a:prstGeom prst="rect">
            <a:avLst/>
          </a:prstGeom>
          <a:noFill/>
          <a:ln>
            <a:noFill/>
          </a:ln>
        </p:spPr>
        <p:txBody>
          <a:bodyPr spcFirstLastPara="1" wrap="square" lIns="0" tIns="11950" rIns="0" bIns="0" anchor="b" anchorCtr="0">
            <a:spAutoFit/>
          </a:bodyPr>
          <a:lstStyle/>
          <a:p>
            <a:pPr marL="26212" lvl="0" indent="0" algn="ctr" rtl="0">
              <a:lnSpc>
                <a:spcPct val="100000"/>
              </a:lnSpc>
              <a:spcBef>
                <a:spcPts val="0"/>
              </a:spcBef>
              <a:spcAft>
                <a:spcPts val="0"/>
              </a:spcAft>
              <a:buClr>
                <a:schemeClr val="dk2"/>
              </a:buClr>
              <a:buSzPts val="4800"/>
              <a:buFont typeface="Calibri"/>
              <a:buNone/>
            </a:pPr>
            <a:r>
              <a:rPr lang="en-IN" sz="4800" b="1"/>
              <a:t>AAA (ASCII Adjust After Addition)</a:t>
            </a:r>
            <a:endParaRPr sz="4800" b="1"/>
          </a:p>
        </p:txBody>
      </p:sp>
      <p:sp>
        <p:nvSpPr>
          <p:cNvPr id="438" name="Google Shape;438;p49"/>
          <p:cNvSpPr txBox="1"/>
          <p:nvPr/>
        </p:nvSpPr>
        <p:spPr>
          <a:xfrm>
            <a:off x="1116676" y="1586615"/>
            <a:ext cx="6377709" cy="4229292"/>
          </a:xfrm>
          <a:prstGeom prst="rect">
            <a:avLst/>
          </a:prstGeom>
          <a:noFill/>
          <a:ln>
            <a:noFill/>
          </a:ln>
        </p:spPr>
        <p:txBody>
          <a:bodyPr spcFirstLastPara="1" wrap="square" lIns="0" tIns="111675" rIns="0" bIns="0" anchor="t" anchorCtr="0">
            <a:spAutoFit/>
          </a:bodyPr>
          <a:lstStyle/>
          <a:p>
            <a:pPr marL="319115" marR="0" lvl="0" indent="-307718" algn="l" rtl="0">
              <a:lnSpc>
                <a:spcPct val="100000"/>
              </a:lnSpc>
              <a:spcBef>
                <a:spcPts val="0"/>
              </a:spcBef>
              <a:spcAft>
                <a:spcPts val="0"/>
              </a:spcAft>
              <a:buClr>
                <a:schemeClr val="dk1"/>
              </a:buClr>
              <a:buSzPts val="2000"/>
              <a:buFont typeface="Times New Roman"/>
              <a:buChar char="•"/>
            </a:pPr>
            <a:r>
              <a:rPr lang="en-IN" sz="2000" b="0" i="0" u="none" strike="noStrike" cap="none">
                <a:solidFill>
                  <a:schemeClr val="dk1"/>
                </a:solidFill>
                <a:latin typeface="Times New Roman"/>
                <a:ea typeface="Times New Roman"/>
                <a:cs typeface="Times New Roman"/>
                <a:sym typeface="Times New Roman"/>
              </a:rPr>
              <a:t>If lower nibble of AL &gt; 9 or AF = 1,then AL&lt;- AL+6.</a:t>
            </a:r>
            <a:endParaRPr/>
          </a:p>
          <a:p>
            <a:pPr marL="319115" marR="0" lvl="0" indent="-307718" algn="l" rtl="0">
              <a:lnSpc>
                <a:spcPct val="100000"/>
              </a:lnSpc>
              <a:spcBef>
                <a:spcPts val="879"/>
              </a:spcBef>
              <a:spcAft>
                <a:spcPts val="0"/>
              </a:spcAft>
              <a:buClr>
                <a:schemeClr val="dk1"/>
              </a:buClr>
              <a:buSzPts val="2000"/>
              <a:buFont typeface="Times New Roman"/>
              <a:buChar char="•"/>
            </a:pPr>
            <a:r>
              <a:rPr lang="en-IN" sz="2000" b="0" i="0" u="none" strike="noStrike" cap="none">
                <a:solidFill>
                  <a:schemeClr val="dk1"/>
                </a:solidFill>
                <a:latin typeface="Times New Roman"/>
                <a:ea typeface="Times New Roman"/>
                <a:cs typeface="Times New Roman"/>
                <a:sym typeface="Times New Roman"/>
              </a:rPr>
              <a:t>AH &lt;- AH+1    Set AF - 1, CY- 1.</a:t>
            </a:r>
            <a:endParaRPr/>
          </a:p>
          <a:p>
            <a:pPr marL="319115" marR="0" lvl="0" indent="-307718" algn="l" rtl="0">
              <a:lnSpc>
                <a:spcPct val="100000"/>
              </a:lnSpc>
              <a:spcBef>
                <a:spcPts val="879"/>
              </a:spcBef>
              <a:spcAft>
                <a:spcPts val="0"/>
              </a:spcAft>
              <a:buClr>
                <a:schemeClr val="dk1"/>
              </a:buClr>
              <a:buSzPts val="2000"/>
              <a:buFont typeface="Times New Roman"/>
              <a:buChar char="•"/>
            </a:pPr>
            <a:r>
              <a:rPr lang="en-IN" sz="2000" b="0" i="0" u="none" strike="noStrike" cap="none">
                <a:solidFill>
                  <a:schemeClr val="dk1"/>
                </a:solidFill>
                <a:latin typeface="Times New Roman"/>
                <a:ea typeface="Times New Roman"/>
                <a:cs typeface="Times New Roman"/>
                <a:sym typeface="Times New Roman"/>
              </a:rPr>
              <a:t>else</a:t>
            </a:r>
            <a:endParaRPr/>
          </a:p>
          <a:p>
            <a:pPr marL="319115" marR="0" lvl="0" indent="-307718" algn="l" rtl="0">
              <a:lnSpc>
                <a:spcPct val="100000"/>
              </a:lnSpc>
              <a:spcBef>
                <a:spcPts val="879"/>
              </a:spcBef>
              <a:spcAft>
                <a:spcPts val="0"/>
              </a:spcAft>
              <a:buClr>
                <a:schemeClr val="dk1"/>
              </a:buClr>
              <a:buSzPts val="2000"/>
              <a:buFont typeface="Times New Roman"/>
              <a:buChar char="•"/>
            </a:pPr>
            <a:r>
              <a:rPr lang="en-IN" sz="2000" b="0" i="0" u="none" strike="noStrike" cap="none">
                <a:solidFill>
                  <a:schemeClr val="dk1"/>
                </a:solidFill>
                <a:latin typeface="Times New Roman"/>
                <a:ea typeface="Times New Roman"/>
                <a:cs typeface="Times New Roman"/>
                <a:sym typeface="Times New Roman"/>
              </a:rPr>
              <a:t>AF and CY &lt;- Reset i.e. 0.</a:t>
            </a:r>
            <a:endParaRPr/>
          </a:p>
          <a:p>
            <a:pPr marL="319115" marR="0" lvl="0" indent="-180717" algn="l" rtl="0">
              <a:lnSpc>
                <a:spcPct val="100000"/>
              </a:lnSpc>
              <a:spcBef>
                <a:spcPts val="879"/>
              </a:spcBef>
              <a:spcAft>
                <a:spcPts val="0"/>
              </a:spcAft>
              <a:buClr>
                <a:schemeClr val="dk1"/>
              </a:buClr>
              <a:buSzPts val="2000"/>
              <a:buFont typeface="Arial"/>
              <a:buNone/>
            </a:pPr>
            <a:endParaRPr sz="2000" b="0" i="0" u="none" strike="noStrike" cap="none">
              <a:solidFill>
                <a:schemeClr val="dk1"/>
              </a:solidFill>
              <a:latin typeface="Times New Roman"/>
              <a:ea typeface="Times New Roman"/>
              <a:cs typeface="Times New Roman"/>
              <a:sym typeface="Times New Roman"/>
            </a:endParaRPr>
          </a:p>
          <a:p>
            <a:pPr marL="319115" marR="0" lvl="0" indent="-307718" algn="l" rtl="0">
              <a:lnSpc>
                <a:spcPct val="100000"/>
              </a:lnSpc>
              <a:spcBef>
                <a:spcPts val="879"/>
              </a:spcBef>
              <a:spcAft>
                <a:spcPts val="0"/>
              </a:spcAft>
              <a:buClr>
                <a:schemeClr val="dk1"/>
              </a:buClr>
              <a:buSzPts val="2000"/>
              <a:buFont typeface="Times New Roman"/>
              <a:buChar char="•"/>
            </a:pPr>
            <a:r>
              <a:rPr lang="en-IN" sz="2000" b="0" i="0" u="none" strike="noStrike" cap="none">
                <a:solidFill>
                  <a:schemeClr val="dk1"/>
                </a:solidFill>
                <a:latin typeface="Times New Roman"/>
                <a:ea typeface="Times New Roman"/>
                <a:cs typeface="Times New Roman"/>
                <a:sym typeface="Times New Roman"/>
              </a:rPr>
              <a:t>In both cases, Clear the higher nibble of AL.</a:t>
            </a:r>
            <a:endParaRPr/>
          </a:p>
          <a:p>
            <a:pPr marL="319115" marR="0" lvl="0" indent="-307718" algn="l" rtl="0">
              <a:lnSpc>
                <a:spcPct val="100000"/>
              </a:lnSpc>
              <a:spcBef>
                <a:spcPts val="879"/>
              </a:spcBef>
              <a:spcAft>
                <a:spcPts val="0"/>
              </a:spcAft>
              <a:buClr>
                <a:schemeClr val="dk1"/>
              </a:buClr>
              <a:buSzPts val="2000"/>
              <a:buFont typeface="Times New Roman"/>
              <a:buChar char="•"/>
            </a:pPr>
            <a:r>
              <a:rPr lang="en-IN" sz="2000" b="0" i="0" u="none" strike="noStrike" cap="none">
                <a:solidFill>
                  <a:schemeClr val="dk1"/>
                </a:solidFill>
                <a:latin typeface="Times New Roman"/>
                <a:ea typeface="Times New Roman"/>
                <a:cs typeface="Times New Roman"/>
                <a:sym typeface="Times New Roman"/>
              </a:rPr>
              <a:t>eg.</a:t>
            </a:r>
            <a:endParaRPr/>
          </a:p>
          <a:p>
            <a:pPr marL="319115" marR="0" lvl="0" indent="-307718" algn="l" rtl="0">
              <a:lnSpc>
                <a:spcPct val="100000"/>
              </a:lnSpc>
              <a:spcBef>
                <a:spcPts val="879"/>
              </a:spcBef>
              <a:spcAft>
                <a:spcPts val="0"/>
              </a:spcAft>
              <a:buClr>
                <a:schemeClr val="dk1"/>
              </a:buClr>
              <a:buSzPts val="2000"/>
              <a:buFont typeface="Times New Roman"/>
              <a:buChar char="•"/>
            </a:pPr>
            <a:r>
              <a:rPr lang="en-IN" sz="2000" b="0" i="0" u="none" strike="noStrike" cap="none">
                <a:solidFill>
                  <a:schemeClr val="dk1"/>
                </a:solidFill>
                <a:latin typeface="Times New Roman"/>
                <a:ea typeface="Times New Roman"/>
                <a:cs typeface="Times New Roman"/>
                <a:sym typeface="Times New Roman"/>
              </a:rPr>
              <a:t>MOV AX,0F ;      </a:t>
            </a:r>
            <a:endParaRPr/>
          </a:p>
          <a:p>
            <a:pPr marL="319115" marR="0" lvl="0" indent="-307718" algn="l" rtl="0">
              <a:lnSpc>
                <a:spcPct val="100000"/>
              </a:lnSpc>
              <a:spcBef>
                <a:spcPts val="879"/>
              </a:spcBef>
              <a:spcAft>
                <a:spcPts val="0"/>
              </a:spcAft>
              <a:buClr>
                <a:schemeClr val="dk1"/>
              </a:buClr>
              <a:buSzPts val="2000"/>
              <a:buFont typeface="Times New Roman"/>
              <a:buChar char="•"/>
            </a:pPr>
            <a:r>
              <a:rPr lang="en-IN" sz="2000" b="0" i="0" u="none" strike="noStrike" cap="none">
                <a:solidFill>
                  <a:schemeClr val="dk1"/>
                </a:solidFill>
                <a:latin typeface="Times New Roman"/>
                <a:ea typeface="Times New Roman"/>
                <a:cs typeface="Times New Roman"/>
                <a:sym typeface="Times New Roman"/>
              </a:rPr>
              <a:t>     AAA;     </a:t>
            </a:r>
            <a:endParaRPr/>
          </a:p>
          <a:p>
            <a:pPr marL="319115" marR="0" lvl="0" indent="-307718" algn="l" rtl="0">
              <a:lnSpc>
                <a:spcPct val="100000"/>
              </a:lnSpc>
              <a:spcBef>
                <a:spcPts val="879"/>
              </a:spcBef>
              <a:spcAft>
                <a:spcPts val="0"/>
              </a:spcAft>
              <a:buClr>
                <a:schemeClr val="dk1"/>
              </a:buClr>
              <a:buSzPts val="2000"/>
              <a:buFont typeface="Times New Roman"/>
              <a:buChar char="•"/>
            </a:pPr>
            <a:r>
              <a:rPr lang="en-IN" sz="2000" b="0" i="0" u="none" strike="noStrike" cap="none">
                <a:solidFill>
                  <a:schemeClr val="dk1"/>
                </a:solidFill>
                <a:latin typeface="Times New Roman"/>
                <a:ea typeface="Times New Roman"/>
                <a:cs typeface="Times New Roman"/>
                <a:sym typeface="Times New Roman"/>
              </a:rPr>
              <a:t>     HLT</a:t>
            </a:r>
            <a:endParaRPr sz="2000" b="0" i="0" u="none" strike="noStrike" cap="none">
              <a:solidFill>
                <a:schemeClr val="dk1"/>
              </a:solidFill>
              <a:latin typeface="Times New Roman"/>
              <a:ea typeface="Times New Roman"/>
              <a:cs typeface="Times New Roman"/>
              <a:sym typeface="Times New Roman"/>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5"/>
          <p:cNvSpPr txBox="1">
            <a:spLocks noGrp="1"/>
          </p:cNvSpPr>
          <p:nvPr>
            <p:ph type="title" idx="4294967295"/>
          </p:nvPr>
        </p:nvSpPr>
        <p:spPr>
          <a:xfrm>
            <a:off x="457200" y="704850"/>
            <a:ext cx="8229600" cy="866775"/>
          </a:xfrm>
          <a:prstGeom prst="rect">
            <a:avLst/>
          </a:prstGeom>
          <a:noFill/>
          <a:ln>
            <a:noFill/>
          </a:ln>
        </p:spPr>
        <p:txBody>
          <a:bodyPr spcFirstLastPara="1" wrap="square" lIns="0" tIns="45700" rIns="0" bIns="0" anchor="b" anchorCtr="0">
            <a:noAutofit/>
          </a:bodyPr>
          <a:lstStyle/>
          <a:p>
            <a:pPr marL="0" marR="0" lvl="0" indent="0" algn="ctr" rtl="0">
              <a:lnSpc>
                <a:spcPct val="100000"/>
              </a:lnSpc>
              <a:spcBef>
                <a:spcPts val="0"/>
              </a:spcBef>
              <a:spcAft>
                <a:spcPts val="0"/>
              </a:spcAft>
              <a:buClr>
                <a:schemeClr val="dk2"/>
              </a:buClr>
              <a:buSzPts val="5000"/>
              <a:buFont typeface="Calibri"/>
              <a:buNone/>
            </a:pPr>
            <a:r>
              <a:rPr lang="en-IN" sz="5000" b="1" i="0" u="none" strike="noStrike" cap="none">
                <a:solidFill>
                  <a:schemeClr val="dk2"/>
                </a:solidFill>
                <a:latin typeface="Calibri"/>
                <a:ea typeface="Calibri"/>
                <a:cs typeface="Calibri"/>
                <a:sym typeface="Calibri"/>
              </a:rPr>
              <a:t>Data Transfer Instructions</a:t>
            </a:r>
            <a:endParaRPr sz="5000" b="1" i="0" u="none" strike="noStrike" cap="none">
              <a:solidFill>
                <a:schemeClr val="dk2"/>
              </a:solidFill>
              <a:latin typeface="Calibri"/>
              <a:ea typeface="Calibri"/>
              <a:cs typeface="Calibri"/>
              <a:sym typeface="Calibri"/>
            </a:endParaRPr>
          </a:p>
        </p:txBody>
      </p:sp>
      <p:sp>
        <p:nvSpPr>
          <p:cNvPr id="151" name="Google Shape;151;p5"/>
          <p:cNvSpPr txBox="1">
            <a:spLocks noGrp="1"/>
          </p:cNvSpPr>
          <p:nvPr>
            <p:ph type="body" idx="4294967295"/>
          </p:nvPr>
        </p:nvSpPr>
        <p:spPr>
          <a:xfrm>
            <a:off x="457200" y="1714500"/>
            <a:ext cx="8229600" cy="4610100"/>
          </a:xfrm>
          <a:prstGeom prst="rect">
            <a:avLst/>
          </a:prstGeom>
          <a:noFill/>
          <a:ln>
            <a:noFill/>
          </a:ln>
        </p:spPr>
        <p:txBody>
          <a:bodyPr spcFirstLastPara="1" wrap="square" lIns="91425" tIns="45700" rIns="91425" bIns="45700" anchor="t" anchorCtr="0">
            <a:noAutofit/>
          </a:bodyPr>
          <a:lstStyle/>
          <a:p>
            <a:pPr marL="274320" marR="0" lvl="0" indent="-274320" algn="l" rtl="0">
              <a:lnSpc>
                <a:spcPct val="80000"/>
              </a:lnSpc>
              <a:spcBef>
                <a:spcPts val="0"/>
              </a:spcBef>
              <a:spcAft>
                <a:spcPts val="0"/>
              </a:spcAft>
              <a:buClr>
                <a:srgbClr val="E7BC29"/>
              </a:buClr>
              <a:buSzPts val="2375"/>
              <a:buFont typeface="Noto Sans Symbols"/>
              <a:buChar char="⚫"/>
            </a:pPr>
            <a:r>
              <a:rPr lang="en-IN" sz="2500" b="1" i="0" u="none" strike="noStrike" cap="none">
                <a:solidFill>
                  <a:schemeClr val="dk1"/>
                </a:solidFill>
                <a:latin typeface="Constantia"/>
                <a:ea typeface="Constantia"/>
                <a:cs typeface="Constantia"/>
                <a:sym typeface="Constantia"/>
              </a:rPr>
              <a:t>MOV Des, Src:</a:t>
            </a:r>
            <a:endParaRPr sz="2500" b="1" i="0" u="none" strike="noStrike" cap="none">
              <a:solidFill>
                <a:schemeClr val="dk1"/>
              </a:solidFill>
              <a:latin typeface="Constantia"/>
              <a:ea typeface="Constantia"/>
              <a:cs typeface="Constantia"/>
              <a:sym typeface="Constantia"/>
            </a:endParaRPr>
          </a:p>
        </p:txBody>
      </p:sp>
      <p:pic>
        <p:nvPicPr>
          <p:cNvPr id="152" name="Google Shape;152;p5"/>
          <p:cNvPicPr preferRelativeResize="0"/>
          <p:nvPr/>
        </p:nvPicPr>
        <p:blipFill rotWithShape="1">
          <a:blip r:embed="rId3">
            <a:alphaModFix/>
          </a:blip>
          <a:srcRect/>
          <a:stretch/>
        </p:blipFill>
        <p:spPr>
          <a:xfrm>
            <a:off x="528638" y="2209800"/>
            <a:ext cx="8086725" cy="243840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42"/>
        <p:cNvGrpSpPr/>
        <p:nvPr/>
      </p:nvGrpSpPr>
      <p:grpSpPr>
        <a:xfrm>
          <a:off x="0" y="0"/>
          <a:ext cx="0" cy="0"/>
          <a:chOff x="0" y="0"/>
          <a:chExt cx="0" cy="0"/>
        </a:xfrm>
      </p:grpSpPr>
      <p:sp>
        <p:nvSpPr>
          <p:cNvPr id="443" name="Google Shape;443;p50"/>
          <p:cNvSpPr txBox="1"/>
          <p:nvPr/>
        </p:nvSpPr>
        <p:spPr>
          <a:xfrm>
            <a:off x="1116676" y="1586615"/>
            <a:ext cx="6377709" cy="4652485"/>
          </a:xfrm>
          <a:prstGeom prst="rect">
            <a:avLst/>
          </a:prstGeom>
          <a:noFill/>
          <a:ln>
            <a:noFill/>
          </a:ln>
        </p:spPr>
        <p:txBody>
          <a:bodyPr spcFirstLastPara="1" wrap="square" lIns="0" tIns="111675" rIns="0" bIns="0" anchor="t" anchorCtr="0">
            <a:spAutoFit/>
          </a:bodyPr>
          <a:lstStyle/>
          <a:p>
            <a:pPr marL="319115" marR="0" lvl="0" indent="-307718" algn="l" rtl="0">
              <a:lnSpc>
                <a:spcPct val="100000"/>
              </a:lnSpc>
              <a:spcBef>
                <a:spcPts val="0"/>
              </a:spcBef>
              <a:spcAft>
                <a:spcPts val="0"/>
              </a:spcAft>
              <a:buClr>
                <a:schemeClr val="dk1"/>
              </a:buClr>
              <a:buSzPts val="2000"/>
              <a:buFont typeface="Times New Roman"/>
              <a:buChar char="•"/>
            </a:pPr>
            <a:r>
              <a:rPr lang="en-IN" sz="2000" b="0" i="0" u="none" strike="noStrike" cap="none">
                <a:solidFill>
                  <a:schemeClr val="dk1"/>
                </a:solidFill>
                <a:latin typeface="Times New Roman"/>
                <a:ea typeface="Times New Roman"/>
                <a:cs typeface="Times New Roman"/>
                <a:sym typeface="Times New Roman"/>
              </a:rPr>
              <a:t>If lower nibble of AL &gt; 9 or AF = 1,then AL&lt;- AL+6.</a:t>
            </a:r>
            <a:endParaRPr/>
          </a:p>
          <a:p>
            <a:pPr marL="319115" marR="0" lvl="0" indent="-307718" algn="l" rtl="0">
              <a:lnSpc>
                <a:spcPct val="100000"/>
              </a:lnSpc>
              <a:spcBef>
                <a:spcPts val="879"/>
              </a:spcBef>
              <a:spcAft>
                <a:spcPts val="0"/>
              </a:spcAft>
              <a:buClr>
                <a:schemeClr val="dk1"/>
              </a:buClr>
              <a:buSzPts val="2000"/>
              <a:buFont typeface="Times New Roman"/>
              <a:buChar char="•"/>
            </a:pPr>
            <a:r>
              <a:rPr lang="en-IN" sz="2000" b="0" i="0" u="none" strike="noStrike" cap="none">
                <a:solidFill>
                  <a:schemeClr val="dk1"/>
                </a:solidFill>
                <a:latin typeface="Times New Roman"/>
                <a:ea typeface="Times New Roman"/>
                <a:cs typeface="Times New Roman"/>
                <a:sym typeface="Times New Roman"/>
              </a:rPr>
              <a:t>AH &lt;- AH+1    Set AF - 1, CY- 1.</a:t>
            </a:r>
            <a:endParaRPr/>
          </a:p>
          <a:p>
            <a:pPr marL="319115" marR="0" lvl="0" indent="-307718" algn="l" rtl="0">
              <a:lnSpc>
                <a:spcPct val="100000"/>
              </a:lnSpc>
              <a:spcBef>
                <a:spcPts val="879"/>
              </a:spcBef>
              <a:spcAft>
                <a:spcPts val="0"/>
              </a:spcAft>
              <a:buClr>
                <a:schemeClr val="dk1"/>
              </a:buClr>
              <a:buSzPts val="2000"/>
              <a:buFont typeface="Times New Roman"/>
              <a:buChar char="•"/>
            </a:pPr>
            <a:r>
              <a:rPr lang="en-IN" sz="2000" b="0" i="0" u="none" strike="noStrike" cap="none">
                <a:solidFill>
                  <a:schemeClr val="dk1"/>
                </a:solidFill>
                <a:latin typeface="Times New Roman"/>
                <a:ea typeface="Times New Roman"/>
                <a:cs typeface="Times New Roman"/>
                <a:sym typeface="Times New Roman"/>
              </a:rPr>
              <a:t>else</a:t>
            </a:r>
            <a:endParaRPr/>
          </a:p>
          <a:p>
            <a:pPr marL="319115" marR="0" lvl="0" indent="-307718" algn="l" rtl="0">
              <a:lnSpc>
                <a:spcPct val="100000"/>
              </a:lnSpc>
              <a:spcBef>
                <a:spcPts val="879"/>
              </a:spcBef>
              <a:spcAft>
                <a:spcPts val="0"/>
              </a:spcAft>
              <a:buClr>
                <a:schemeClr val="dk1"/>
              </a:buClr>
              <a:buSzPts val="2000"/>
              <a:buFont typeface="Times New Roman"/>
              <a:buChar char="•"/>
            </a:pPr>
            <a:r>
              <a:rPr lang="en-IN" sz="2000" b="0" i="0" u="none" strike="noStrike" cap="none">
                <a:solidFill>
                  <a:schemeClr val="dk1"/>
                </a:solidFill>
                <a:latin typeface="Times New Roman"/>
                <a:ea typeface="Times New Roman"/>
                <a:cs typeface="Times New Roman"/>
                <a:sym typeface="Times New Roman"/>
              </a:rPr>
              <a:t>AF and CY &lt;- Reset i.e. 0.</a:t>
            </a:r>
            <a:endParaRPr/>
          </a:p>
          <a:p>
            <a:pPr marL="319115" marR="0" lvl="0" indent="-180717" algn="l" rtl="0">
              <a:lnSpc>
                <a:spcPct val="100000"/>
              </a:lnSpc>
              <a:spcBef>
                <a:spcPts val="879"/>
              </a:spcBef>
              <a:spcAft>
                <a:spcPts val="0"/>
              </a:spcAft>
              <a:buClr>
                <a:schemeClr val="dk1"/>
              </a:buClr>
              <a:buSzPts val="2000"/>
              <a:buFont typeface="Arial"/>
              <a:buNone/>
            </a:pPr>
            <a:endParaRPr sz="2000" b="0" i="0" u="none" strike="noStrike" cap="none">
              <a:solidFill>
                <a:schemeClr val="dk1"/>
              </a:solidFill>
              <a:latin typeface="Times New Roman"/>
              <a:ea typeface="Times New Roman"/>
              <a:cs typeface="Times New Roman"/>
              <a:sym typeface="Times New Roman"/>
            </a:endParaRPr>
          </a:p>
          <a:p>
            <a:pPr marL="319115" marR="0" lvl="0" indent="-307718" algn="l" rtl="0">
              <a:lnSpc>
                <a:spcPct val="100000"/>
              </a:lnSpc>
              <a:spcBef>
                <a:spcPts val="879"/>
              </a:spcBef>
              <a:spcAft>
                <a:spcPts val="0"/>
              </a:spcAft>
              <a:buClr>
                <a:schemeClr val="dk1"/>
              </a:buClr>
              <a:buSzPts val="2000"/>
              <a:buFont typeface="Times New Roman"/>
              <a:buChar char="•"/>
            </a:pPr>
            <a:r>
              <a:rPr lang="en-IN" sz="2000" b="0" i="0" u="none" strike="noStrike" cap="none">
                <a:solidFill>
                  <a:schemeClr val="dk1"/>
                </a:solidFill>
                <a:latin typeface="Times New Roman"/>
                <a:ea typeface="Times New Roman"/>
                <a:cs typeface="Times New Roman"/>
                <a:sym typeface="Times New Roman"/>
              </a:rPr>
              <a:t>In both cases, Clear the higher nibble of AL.</a:t>
            </a:r>
            <a:endParaRPr/>
          </a:p>
          <a:p>
            <a:pPr marL="319115" marR="0" lvl="0" indent="-307718" algn="l" rtl="0">
              <a:lnSpc>
                <a:spcPct val="100000"/>
              </a:lnSpc>
              <a:spcBef>
                <a:spcPts val="879"/>
              </a:spcBef>
              <a:spcAft>
                <a:spcPts val="0"/>
              </a:spcAft>
              <a:buClr>
                <a:schemeClr val="dk1"/>
              </a:buClr>
              <a:buSzPts val="2000"/>
              <a:buFont typeface="Times New Roman"/>
              <a:buChar char="•"/>
            </a:pPr>
            <a:r>
              <a:rPr lang="en-IN" sz="2000" b="0" i="0" u="none" strike="noStrike" cap="none">
                <a:solidFill>
                  <a:schemeClr val="dk1"/>
                </a:solidFill>
                <a:latin typeface="Times New Roman"/>
                <a:ea typeface="Times New Roman"/>
                <a:cs typeface="Times New Roman"/>
                <a:sym typeface="Times New Roman"/>
              </a:rPr>
              <a:t>eg.</a:t>
            </a:r>
            <a:endParaRPr/>
          </a:p>
          <a:p>
            <a:pPr marL="319115" marR="0" lvl="0" indent="-307718" algn="l" rtl="0">
              <a:lnSpc>
                <a:spcPct val="100000"/>
              </a:lnSpc>
              <a:spcBef>
                <a:spcPts val="879"/>
              </a:spcBef>
              <a:spcAft>
                <a:spcPts val="0"/>
              </a:spcAft>
              <a:buClr>
                <a:schemeClr val="dk1"/>
              </a:buClr>
              <a:buSzPts val="2000"/>
              <a:buFont typeface="Times New Roman"/>
              <a:buChar char="•"/>
            </a:pPr>
            <a:r>
              <a:rPr lang="en-IN" sz="2000" b="0" i="0" u="none" strike="noStrike" cap="none">
                <a:solidFill>
                  <a:schemeClr val="dk1"/>
                </a:solidFill>
                <a:latin typeface="Times New Roman"/>
                <a:ea typeface="Times New Roman"/>
                <a:cs typeface="Times New Roman"/>
                <a:sym typeface="Times New Roman"/>
              </a:rPr>
              <a:t>MOV AX,0F ;      AX&lt;- 000F, AH&lt;- 00, AL &lt;- 0F</a:t>
            </a:r>
            <a:endParaRPr/>
          </a:p>
          <a:p>
            <a:pPr marL="319115" marR="0" lvl="0" indent="-307718" algn="l" rtl="0">
              <a:lnSpc>
                <a:spcPct val="100000"/>
              </a:lnSpc>
              <a:spcBef>
                <a:spcPts val="879"/>
              </a:spcBef>
              <a:spcAft>
                <a:spcPts val="0"/>
              </a:spcAft>
              <a:buClr>
                <a:schemeClr val="dk1"/>
              </a:buClr>
              <a:buSzPts val="2000"/>
              <a:buFont typeface="Times New Roman"/>
              <a:buChar char="•"/>
            </a:pPr>
            <a:r>
              <a:rPr lang="en-IN" sz="2000" b="0" i="0" u="none" strike="noStrike" cap="none">
                <a:solidFill>
                  <a:schemeClr val="dk1"/>
                </a:solidFill>
                <a:latin typeface="Times New Roman"/>
                <a:ea typeface="Times New Roman"/>
                <a:cs typeface="Times New Roman"/>
                <a:sym typeface="Times New Roman"/>
              </a:rPr>
              <a:t>     AAA;     AL&lt;- F(15) + 6 =  05(21) ,  AH &lt;- AH+1, -&gt;01                    		AF and CY &lt;- 1.      0105H</a:t>
            </a:r>
            <a:endParaRPr/>
          </a:p>
          <a:p>
            <a:pPr marL="319115" marR="0" lvl="0" indent="-307718" algn="l" rtl="0">
              <a:lnSpc>
                <a:spcPct val="100000"/>
              </a:lnSpc>
              <a:spcBef>
                <a:spcPts val="879"/>
              </a:spcBef>
              <a:spcAft>
                <a:spcPts val="0"/>
              </a:spcAft>
              <a:buClr>
                <a:schemeClr val="dk1"/>
              </a:buClr>
              <a:buSzPts val="2000"/>
              <a:buFont typeface="Times New Roman"/>
              <a:buChar char="•"/>
            </a:pPr>
            <a:r>
              <a:rPr lang="en-IN" sz="2000" b="0" i="0" u="none" strike="noStrike" cap="none">
                <a:solidFill>
                  <a:schemeClr val="dk1"/>
                </a:solidFill>
                <a:latin typeface="Times New Roman"/>
                <a:ea typeface="Times New Roman"/>
                <a:cs typeface="Times New Roman"/>
                <a:sym typeface="Times New Roman"/>
              </a:rPr>
              <a:t>     HLT</a:t>
            </a:r>
            <a:endParaRPr sz="2000" b="0" i="0" u="none" strike="noStrike" cap="none">
              <a:solidFill>
                <a:schemeClr val="dk1"/>
              </a:solidFill>
              <a:latin typeface="Times New Roman"/>
              <a:ea typeface="Times New Roman"/>
              <a:cs typeface="Times New Roman"/>
              <a:sym typeface="Times New Roman"/>
            </a:endParaRPr>
          </a:p>
        </p:txBody>
      </p:sp>
      <p:sp>
        <p:nvSpPr>
          <p:cNvPr id="444" name="Google Shape;444;p50"/>
          <p:cNvSpPr txBox="1"/>
          <p:nvPr/>
        </p:nvSpPr>
        <p:spPr>
          <a:xfrm>
            <a:off x="0" y="785794"/>
            <a:ext cx="9144000" cy="750748"/>
          </a:xfrm>
          <a:prstGeom prst="rect">
            <a:avLst/>
          </a:prstGeom>
          <a:noFill/>
          <a:ln>
            <a:noFill/>
          </a:ln>
        </p:spPr>
        <p:txBody>
          <a:bodyPr spcFirstLastPara="1" wrap="square" lIns="0" tIns="11950" rIns="0" bIns="0" anchor="b" anchorCtr="0">
            <a:spAutoFit/>
          </a:bodyPr>
          <a:lstStyle/>
          <a:p>
            <a:pPr marL="26212" marR="0" lvl="0" indent="0" algn="ctr" rtl="0">
              <a:lnSpc>
                <a:spcPct val="100000"/>
              </a:lnSpc>
              <a:spcBef>
                <a:spcPts val="0"/>
              </a:spcBef>
              <a:spcAft>
                <a:spcPts val="0"/>
              </a:spcAft>
              <a:buClr>
                <a:schemeClr val="dk2"/>
              </a:buClr>
              <a:buSzPts val="4800"/>
              <a:buFont typeface="Calibri"/>
              <a:buNone/>
            </a:pPr>
            <a:r>
              <a:rPr lang="en-IN" sz="4800" b="1" i="0" u="none" strike="noStrike" cap="none">
                <a:solidFill>
                  <a:schemeClr val="dk2"/>
                </a:solidFill>
                <a:latin typeface="Calibri"/>
                <a:ea typeface="Calibri"/>
                <a:cs typeface="Calibri"/>
                <a:sym typeface="Calibri"/>
              </a:rPr>
              <a:t>AAA (ASCII Adjust After Addition)</a:t>
            </a:r>
            <a:r>
              <a:rPr lang="en-IN" sz="1800" b="1" i="0" u="none" strike="noStrike" cap="none">
                <a:solidFill>
                  <a:schemeClr val="dk2"/>
                </a:solidFill>
                <a:latin typeface="Calibri"/>
                <a:ea typeface="Calibri"/>
                <a:cs typeface="Calibri"/>
                <a:sym typeface="Calibri"/>
              </a:rPr>
              <a:t>contd.</a:t>
            </a:r>
            <a:endParaRPr sz="4800" b="1" i="0" u="none" strike="noStrike" cap="none">
              <a:solidFill>
                <a:schemeClr val="dk2"/>
              </a:solidFill>
              <a:latin typeface="Calibri"/>
              <a:ea typeface="Calibri"/>
              <a:cs typeface="Calibri"/>
              <a:sym typeface="Calibri"/>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48"/>
        <p:cNvGrpSpPr/>
        <p:nvPr/>
      </p:nvGrpSpPr>
      <p:grpSpPr>
        <a:xfrm>
          <a:off x="0" y="0"/>
          <a:ext cx="0" cy="0"/>
          <a:chOff x="0" y="0"/>
          <a:chExt cx="0" cy="0"/>
        </a:xfrm>
      </p:grpSpPr>
      <p:sp>
        <p:nvSpPr>
          <p:cNvPr id="449" name="Google Shape;449;p51"/>
          <p:cNvSpPr txBox="1"/>
          <p:nvPr/>
        </p:nvSpPr>
        <p:spPr>
          <a:xfrm>
            <a:off x="1116676" y="1586615"/>
            <a:ext cx="6377709" cy="2906238"/>
          </a:xfrm>
          <a:prstGeom prst="rect">
            <a:avLst/>
          </a:prstGeom>
          <a:noFill/>
          <a:ln>
            <a:noFill/>
          </a:ln>
        </p:spPr>
        <p:txBody>
          <a:bodyPr spcFirstLastPara="1" wrap="square" lIns="0" tIns="111675" rIns="0" bIns="0" anchor="t" anchorCtr="0">
            <a:spAutoFit/>
          </a:bodyPr>
          <a:lstStyle/>
          <a:p>
            <a:pPr marL="319115" marR="0" lvl="0" indent="-307718" algn="l" rtl="0">
              <a:lnSpc>
                <a:spcPct val="100000"/>
              </a:lnSpc>
              <a:spcBef>
                <a:spcPts val="0"/>
              </a:spcBef>
              <a:spcAft>
                <a:spcPts val="0"/>
              </a:spcAft>
              <a:buClr>
                <a:schemeClr val="dk1"/>
              </a:buClr>
              <a:buSzPts val="2500"/>
              <a:buFont typeface="Times New Roman"/>
              <a:buChar char="•"/>
            </a:pPr>
            <a:r>
              <a:rPr lang="en-IN" sz="2500" b="0" i="0" u="none" strike="noStrike" cap="none">
                <a:solidFill>
                  <a:schemeClr val="dk1"/>
                </a:solidFill>
                <a:latin typeface="Times New Roman"/>
                <a:ea typeface="Times New Roman"/>
                <a:cs typeface="Times New Roman"/>
                <a:sym typeface="Times New Roman"/>
              </a:rPr>
              <a:t>The </a:t>
            </a:r>
            <a:r>
              <a:rPr lang="en-IN" sz="2500" b="1" i="0" u="none" strike="noStrike" cap="none">
                <a:solidFill>
                  <a:schemeClr val="dk1"/>
                </a:solidFill>
                <a:latin typeface="Courier New"/>
                <a:ea typeface="Courier New"/>
                <a:cs typeface="Courier New"/>
                <a:sym typeface="Courier New"/>
              </a:rPr>
              <a:t>aaa </a:t>
            </a:r>
            <a:r>
              <a:rPr lang="en-IN" sz="2500" b="0" i="0" u="none" strike="noStrike" cap="none">
                <a:solidFill>
                  <a:schemeClr val="dk1"/>
                </a:solidFill>
                <a:latin typeface="Times New Roman"/>
                <a:ea typeface="Times New Roman"/>
                <a:cs typeface="Times New Roman"/>
                <a:sym typeface="Times New Roman"/>
              </a:rPr>
              <a:t>instruction works as follows:</a:t>
            </a:r>
            <a:endParaRPr sz="2500" b="0" i="0" u="none" strike="noStrike" cap="none">
              <a:solidFill>
                <a:schemeClr val="dk1"/>
              </a:solidFill>
              <a:latin typeface="Times New Roman"/>
              <a:ea typeface="Times New Roman"/>
              <a:cs typeface="Times New Roman"/>
              <a:sym typeface="Times New Roman"/>
            </a:endParaRPr>
          </a:p>
          <a:p>
            <a:pPr marL="678690" marR="412571" lvl="1" indent="-257002" algn="l" rtl="0">
              <a:lnSpc>
                <a:spcPct val="119400"/>
              </a:lnSpc>
              <a:spcBef>
                <a:spcPts val="179"/>
              </a:spcBef>
              <a:spcAft>
                <a:spcPts val="0"/>
              </a:spcAft>
              <a:buClr>
                <a:schemeClr val="dk1"/>
              </a:buClr>
              <a:buSzPts val="2200"/>
              <a:buFont typeface="Noto Sans Symbols"/>
              <a:buChar char="*"/>
            </a:pPr>
            <a:r>
              <a:rPr lang="en-IN" sz="2200" b="0" i="0" u="none" strike="noStrike" cap="none">
                <a:solidFill>
                  <a:schemeClr val="dk1"/>
                </a:solidFill>
                <a:latin typeface="Times New Roman"/>
                <a:ea typeface="Times New Roman"/>
                <a:cs typeface="Times New Roman"/>
                <a:sym typeface="Times New Roman"/>
              </a:rPr>
              <a:t>If the least significant four bits in AL are &gt; 9 or  if AF =1, it adds 6 to AL and 1 to AH.</a:t>
            </a:r>
            <a:endParaRPr sz="2200" b="0" i="0" u="none" strike="noStrike" cap="none">
              <a:solidFill>
                <a:schemeClr val="dk1"/>
              </a:solidFill>
              <a:latin typeface="Times New Roman"/>
              <a:ea typeface="Times New Roman"/>
              <a:cs typeface="Times New Roman"/>
              <a:sym typeface="Times New Roman"/>
            </a:endParaRPr>
          </a:p>
          <a:p>
            <a:pPr marL="1242271" marR="0" lvl="0" indent="0" algn="l" rtl="0">
              <a:lnSpc>
                <a:spcPct val="100000"/>
              </a:lnSpc>
              <a:spcBef>
                <a:spcPts val="431"/>
              </a:spcBef>
              <a:spcAft>
                <a:spcPts val="0"/>
              </a:spcAft>
              <a:buClr>
                <a:schemeClr val="dk1"/>
              </a:buClr>
              <a:buSzPts val="1800"/>
              <a:buFont typeface="Times New Roman"/>
              <a:buNone/>
            </a:pPr>
            <a:r>
              <a:rPr lang="en-IN" sz="1800" b="0" i="0" u="none" strike="noStrike" cap="none">
                <a:solidFill>
                  <a:schemeClr val="dk1"/>
                </a:solidFill>
                <a:latin typeface="Times New Roman"/>
                <a:ea typeface="Times New Roman"/>
                <a:cs typeface="Times New Roman"/>
                <a:sym typeface="Times New Roman"/>
              </a:rPr>
              <a:t>– Both CF and AF are set</a:t>
            </a:r>
            <a:endParaRPr sz="1800" b="0" i="0" u="none" strike="noStrike" cap="none">
              <a:solidFill>
                <a:schemeClr val="dk1"/>
              </a:solidFill>
              <a:latin typeface="Times New Roman"/>
              <a:ea typeface="Times New Roman"/>
              <a:cs typeface="Times New Roman"/>
              <a:sym typeface="Times New Roman"/>
            </a:endParaRPr>
          </a:p>
          <a:p>
            <a:pPr marL="678690" marR="4559" lvl="1" indent="-257002" algn="l" rtl="0">
              <a:lnSpc>
                <a:spcPct val="116272"/>
              </a:lnSpc>
              <a:spcBef>
                <a:spcPts val="628"/>
              </a:spcBef>
              <a:spcAft>
                <a:spcPts val="0"/>
              </a:spcAft>
              <a:buClr>
                <a:schemeClr val="dk1"/>
              </a:buClr>
              <a:buSzPts val="2200"/>
              <a:buFont typeface="Noto Sans Symbols"/>
              <a:buChar char="*"/>
            </a:pPr>
            <a:r>
              <a:rPr lang="en-IN" sz="2200" b="0" i="0" u="none" strike="noStrike" cap="none">
                <a:solidFill>
                  <a:schemeClr val="dk1"/>
                </a:solidFill>
                <a:latin typeface="Times New Roman"/>
                <a:ea typeface="Times New Roman"/>
                <a:cs typeface="Times New Roman"/>
                <a:sym typeface="Times New Roman"/>
              </a:rPr>
              <a:t>In all cases, the most significant four bits in AL are  cleared</a:t>
            </a:r>
            <a:endParaRPr sz="2200" b="0" i="0" u="none" strike="noStrike" cap="none">
              <a:solidFill>
                <a:schemeClr val="dk1"/>
              </a:solidFill>
              <a:latin typeface="Times New Roman"/>
              <a:ea typeface="Times New Roman"/>
              <a:cs typeface="Times New Roman"/>
              <a:sym typeface="Times New Roman"/>
            </a:endParaRPr>
          </a:p>
          <a:p>
            <a:pPr marL="678690" marR="0" lvl="1" indent="-257002" algn="l" rtl="0">
              <a:lnSpc>
                <a:spcPct val="100000"/>
              </a:lnSpc>
              <a:spcBef>
                <a:spcPts val="453"/>
              </a:spcBef>
              <a:spcAft>
                <a:spcPts val="0"/>
              </a:spcAft>
              <a:buClr>
                <a:schemeClr val="dk1"/>
              </a:buClr>
              <a:buSzPts val="2200"/>
              <a:buFont typeface="Noto Sans Symbols"/>
              <a:buChar char="*"/>
            </a:pPr>
            <a:r>
              <a:rPr lang="en-IN" sz="2200" b="0" i="0" u="none" strike="noStrike" cap="none">
                <a:solidFill>
                  <a:schemeClr val="dk1"/>
                </a:solidFill>
                <a:latin typeface="Times New Roman"/>
                <a:ea typeface="Times New Roman"/>
                <a:cs typeface="Times New Roman"/>
                <a:sym typeface="Times New Roman"/>
              </a:rPr>
              <a:t>Example:</a:t>
            </a:r>
            <a:endParaRPr sz="2200" b="0" i="0" u="none" strike="noStrike" cap="none">
              <a:solidFill>
                <a:schemeClr val="dk1"/>
              </a:solidFill>
              <a:latin typeface="Times New Roman"/>
              <a:ea typeface="Times New Roman"/>
              <a:cs typeface="Times New Roman"/>
              <a:sym typeface="Times New Roman"/>
            </a:endParaRPr>
          </a:p>
        </p:txBody>
      </p:sp>
      <p:graphicFrame>
        <p:nvGraphicFramePr>
          <p:cNvPr id="450" name="Google Shape;450;p51"/>
          <p:cNvGraphicFramePr/>
          <p:nvPr/>
        </p:nvGraphicFramePr>
        <p:xfrm>
          <a:off x="1045094" y="4355632"/>
          <a:ext cx="3000000" cy="3000000"/>
        </p:xfrm>
        <a:graphic>
          <a:graphicData uri="http://schemas.openxmlformats.org/drawingml/2006/table">
            <a:tbl>
              <a:tblPr firstRow="1" bandRow="1">
                <a:noFill/>
                <a:tableStyleId>{7CF5ABF6-A614-4836-B4FD-B1D67D3B6409}</a:tableStyleId>
              </a:tblPr>
              <a:tblGrid>
                <a:gridCol w="1534975">
                  <a:extLst>
                    <a:ext uri="{9D8B030D-6E8A-4147-A177-3AD203B41FA5}">
                      <a16:colId xmlns:a16="http://schemas.microsoft.com/office/drawing/2014/main" val="20000"/>
                    </a:ext>
                  </a:extLst>
                </a:gridCol>
                <a:gridCol w="1178800">
                  <a:extLst>
                    <a:ext uri="{9D8B030D-6E8A-4147-A177-3AD203B41FA5}">
                      <a16:colId xmlns:a16="http://schemas.microsoft.com/office/drawing/2014/main" val="20001"/>
                    </a:ext>
                  </a:extLst>
                </a:gridCol>
                <a:gridCol w="372350">
                  <a:extLst>
                    <a:ext uri="{9D8B030D-6E8A-4147-A177-3AD203B41FA5}">
                      <a16:colId xmlns:a16="http://schemas.microsoft.com/office/drawing/2014/main" val="20002"/>
                    </a:ext>
                  </a:extLst>
                </a:gridCol>
                <a:gridCol w="744100">
                  <a:extLst>
                    <a:ext uri="{9D8B030D-6E8A-4147-A177-3AD203B41FA5}">
                      <a16:colId xmlns:a16="http://schemas.microsoft.com/office/drawing/2014/main" val="20003"/>
                    </a:ext>
                  </a:extLst>
                </a:gridCol>
                <a:gridCol w="3233875">
                  <a:extLst>
                    <a:ext uri="{9D8B030D-6E8A-4147-A177-3AD203B41FA5}">
                      <a16:colId xmlns:a16="http://schemas.microsoft.com/office/drawing/2014/main" val="20004"/>
                    </a:ext>
                  </a:extLst>
                </a:gridCol>
              </a:tblGrid>
              <a:tr h="551900">
                <a:tc>
                  <a:txBody>
                    <a:bodyPr/>
                    <a:lstStyle/>
                    <a:p>
                      <a:pPr marL="1005839" marR="0" lvl="0" indent="0" algn="l" rtl="0">
                        <a:lnSpc>
                          <a:spcPct val="116250"/>
                        </a:lnSpc>
                        <a:spcBef>
                          <a:spcPts val="0"/>
                        </a:spcBef>
                        <a:spcAft>
                          <a:spcPts val="0"/>
                        </a:spcAft>
                        <a:buClr>
                          <a:schemeClr val="dk1"/>
                        </a:buClr>
                        <a:buSzPts val="1600"/>
                        <a:buFont typeface="Courier New"/>
                        <a:buNone/>
                      </a:pPr>
                      <a:r>
                        <a:rPr lang="en-IN" sz="1600" b="1" u="none" strike="noStrike" cap="none">
                          <a:latin typeface="Courier New"/>
                          <a:ea typeface="Courier New"/>
                          <a:cs typeface="Courier New"/>
                          <a:sym typeface="Courier New"/>
                        </a:rPr>
                        <a:t>sub</a:t>
                      </a:r>
                      <a:endParaRPr sz="1600" u="none" strike="noStrike" cap="none">
                        <a:latin typeface="Courier New"/>
                        <a:ea typeface="Courier New"/>
                        <a:cs typeface="Courier New"/>
                        <a:sym typeface="Courier New"/>
                      </a:endParaRPr>
                    </a:p>
                    <a:p>
                      <a:pPr marL="1005839" marR="0" lvl="0" indent="0" algn="l" rtl="0">
                        <a:lnSpc>
                          <a:spcPct val="100000"/>
                        </a:lnSpc>
                        <a:spcBef>
                          <a:spcPts val="445"/>
                        </a:spcBef>
                        <a:spcAft>
                          <a:spcPts val="0"/>
                        </a:spcAft>
                        <a:buClr>
                          <a:schemeClr val="dk1"/>
                        </a:buClr>
                        <a:buSzPts val="1600"/>
                        <a:buFont typeface="Courier New"/>
                        <a:buNone/>
                      </a:pPr>
                      <a:r>
                        <a:rPr lang="en-IN" sz="1600" b="1" u="none" strike="noStrike" cap="none">
                          <a:latin typeface="Courier New"/>
                          <a:ea typeface="Courier New"/>
                          <a:cs typeface="Courier New"/>
                          <a:sym typeface="Courier New"/>
                        </a:rPr>
                        <a:t>mov</a:t>
                      </a:r>
                      <a:endParaRPr sz="1600" u="none" strike="noStrike" cap="none">
                        <a:latin typeface="Courier New"/>
                        <a:ea typeface="Courier New"/>
                        <a:cs typeface="Courier New"/>
                        <a:sym typeface="Courier New"/>
                      </a:endParaRPr>
                    </a:p>
                  </a:txBody>
                  <a:tcPr marL="0" marR="0" marT="0" marB="0"/>
                </a:tc>
                <a:tc>
                  <a:txBody>
                    <a:bodyPr/>
                    <a:lstStyle/>
                    <a:p>
                      <a:pPr marL="272415" marR="0" lvl="0" indent="0" algn="l" rtl="0">
                        <a:lnSpc>
                          <a:spcPct val="116250"/>
                        </a:lnSpc>
                        <a:spcBef>
                          <a:spcPts val="0"/>
                        </a:spcBef>
                        <a:spcAft>
                          <a:spcPts val="0"/>
                        </a:spcAft>
                        <a:buClr>
                          <a:schemeClr val="dk1"/>
                        </a:buClr>
                        <a:buSzPts val="1600"/>
                        <a:buFont typeface="Courier New"/>
                        <a:buNone/>
                      </a:pPr>
                      <a:r>
                        <a:rPr lang="en-IN" sz="1600" b="1" u="none" strike="noStrike" cap="none">
                          <a:latin typeface="Courier New"/>
                          <a:ea typeface="Courier New"/>
                          <a:cs typeface="Courier New"/>
                          <a:sym typeface="Courier New"/>
                        </a:rPr>
                        <a:t>AH,AH</a:t>
                      </a:r>
                      <a:endParaRPr sz="1600" u="none" strike="noStrike" cap="none">
                        <a:latin typeface="Courier New"/>
                        <a:ea typeface="Courier New"/>
                        <a:cs typeface="Courier New"/>
                        <a:sym typeface="Courier New"/>
                      </a:endParaRPr>
                    </a:p>
                    <a:p>
                      <a:pPr marL="272415" marR="0" lvl="0" indent="0" algn="l" rtl="0">
                        <a:lnSpc>
                          <a:spcPct val="100000"/>
                        </a:lnSpc>
                        <a:spcBef>
                          <a:spcPts val="445"/>
                        </a:spcBef>
                        <a:spcAft>
                          <a:spcPts val="0"/>
                        </a:spcAft>
                        <a:buClr>
                          <a:schemeClr val="dk1"/>
                        </a:buClr>
                        <a:buSzPts val="1600"/>
                        <a:buFont typeface="Courier New"/>
                        <a:buNone/>
                      </a:pPr>
                      <a:r>
                        <a:rPr lang="en-IN" sz="1600" b="1" u="none" strike="noStrike" cap="none">
                          <a:latin typeface="Courier New"/>
                          <a:ea typeface="Courier New"/>
                          <a:cs typeface="Courier New"/>
                          <a:sym typeface="Courier New"/>
                        </a:rPr>
                        <a:t>AL,'6'</a:t>
                      </a:r>
                      <a:endParaRPr sz="1600" u="none" strike="noStrike" cap="none">
                        <a:latin typeface="Courier New"/>
                        <a:ea typeface="Courier New"/>
                        <a:cs typeface="Courier New"/>
                        <a:sym typeface="Courier New"/>
                      </a:endParaRPr>
                    </a:p>
                  </a:txBody>
                  <a:tcPr marL="0" marR="0" marT="0" marB="0"/>
                </a:tc>
                <a:tc>
                  <a:txBody>
                    <a:bodyPr/>
                    <a:lstStyle/>
                    <a:p>
                      <a:pPr marL="203834" marR="0" lvl="0" indent="0" algn="l" rtl="0">
                        <a:lnSpc>
                          <a:spcPct val="116250"/>
                        </a:lnSpc>
                        <a:spcBef>
                          <a:spcPts val="0"/>
                        </a:spcBef>
                        <a:spcAft>
                          <a:spcPts val="0"/>
                        </a:spcAft>
                        <a:buClr>
                          <a:schemeClr val="dk1"/>
                        </a:buClr>
                        <a:buSzPts val="1600"/>
                        <a:buFont typeface="Courier New"/>
                        <a:buNone/>
                      </a:pPr>
                      <a:r>
                        <a:rPr lang="en-IN" sz="1600" b="1" u="none" strike="noStrike" cap="none">
                          <a:latin typeface="Courier New"/>
                          <a:ea typeface="Courier New"/>
                          <a:cs typeface="Courier New"/>
                          <a:sym typeface="Courier New"/>
                        </a:rPr>
                        <a:t>;</a:t>
                      </a:r>
                      <a:endParaRPr sz="1600" u="none" strike="noStrike" cap="none">
                        <a:latin typeface="Courier New"/>
                        <a:ea typeface="Courier New"/>
                        <a:cs typeface="Courier New"/>
                        <a:sym typeface="Courier New"/>
                      </a:endParaRPr>
                    </a:p>
                    <a:p>
                      <a:pPr marL="203834" marR="0" lvl="0" indent="0" algn="l" rtl="0">
                        <a:lnSpc>
                          <a:spcPct val="100000"/>
                        </a:lnSpc>
                        <a:spcBef>
                          <a:spcPts val="445"/>
                        </a:spcBef>
                        <a:spcAft>
                          <a:spcPts val="0"/>
                        </a:spcAft>
                        <a:buClr>
                          <a:schemeClr val="dk1"/>
                        </a:buClr>
                        <a:buSzPts val="1600"/>
                        <a:buFont typeface="Courier New"/>
                        <a:buNone/>
                      </a:pPr>
                      <a:r>
                        <a:rPr lang="en-IN" sz="1600" b="1" u="none" strike="noStrike" cap="none">
                          <a:latin typeface="Courier New"/>
                          <a:ea typeface="Courier New"/>
                          <a:cs typeface="Courier New"/>
                          <a:sym typeface="Courier New"/>
                        </a:rPr>
                        <a:t>;</a:t>
                      </a:r>
                      <a:endParaRPr sz="1600" u="none" strike="noStrike" cap="none">
                        <a:latin typeface="Courier New"/>
                        <a:ea typeface="Courier New"/>
                        <a:cs typeface="Courier New"/>
                        <a:sym typeface="Courier New"/>
                      </a:endParaRPr>
                    </a:p>
                  </a:txBody>
                  <a:tcPr marL="0" marR="0" marT="0" marB="0"/>
                </a:tc>
                <a:tc>
                  <a:txBody>
                    <a:bodyPr/>
                    <a:lstStyle/>
                    <a:p>
                      <a:pPr marL="68580" marR="0" lvl="0" indent="0" algn="l" rtl="0">
                        <a:lnSpc>
                          <a:spcPct val="116250"/>
                        </a:lnSpc>
                        <a:spcBef>
                          <a:spcPts val="0"/>
                        </a:spcBef>
                        <a:spcAft>
                          <a:spcPts val="0"/>
                        </a:spcAft>
                        <a:buClr>
                          <a:schemeClr val="dk1"/>
                        </a:buClr>
                        <a:buSzPts val="1600"/>
                        <a:buFont typeface="Constantia"/>
                        <a:buNone/>
                      </a:pPr>
                      <a:endParaRPr sz="1600" u="none" strike="noStrike" cap="none">
                        <a:latin typeface="Courier New"/>
                        <a:ea typeface="Courier New"/>
                        <a:cs typeface="Courier New"/>
                        <a:sym typeface="Courier New"/>
                      </a:endParaRPr>
                    </a:p>
                    <a:p>
                      <a:pPr marL="68580" marR="0" lvl="0" indent="0" algn="l" rtl="0">
                        <a:lnSpc>
                          <a:spcPct val="100000"/>
                        </a:lnSpc>
                        <a:spcBef>
                          <a:spcPts val="445"/>
                        </a:spcBef>
                        <a:spcAft>
                          <a:spcPts val="0"/>
                        </a:spcAft>
                        <a:buClr>
                          <a:schemeClr val="dk1"/>
                        </a:buClr>
                        <a:buSzPts val="1600"/>
                        <a:buFont typeface="Courier New"/>
                        <a:buNone/>
                      </a:pPr>
                      <a:r>
                        <a:rPr lang="en-IN" sz="1600" b="1" u="none" strike="noStrike" cap="none">
                          <a:latin typeface="Courier New"/>
                          <a:ea typeface="Courier New"/>
                          <a:cs typeface="Courier New"/>
                          <a:sym typeface="Courier New"/>
                        </a:rPr>
                        <a:t>AL :=</a:t>
                      </a:r>
                      <a:endParaRPr sz="1600" u="none" strike="noStrike" cap="none">
                        <a:latin typeface="Courier New"/>
                        <a:ea typeface="Courier New"/>
                        <a:cs typeface="Courier New"/>
                        <a:sym typeface="Courier New"/>
                      </a:endParaRPr>
                    </a:p>
                  </a:txBody>
                  <a:tcPr marL="0" marR="0" marT="0" marB="0"/>
                </a:tc>
                <a:tc>
                  <a:txBody>
                    <a:bodyPr/>
                    <a:lstStyle/>
                    <a:p>
                      <a:pPr marL="68580" marR="0" lvl="0" indent="0" algn="l" rtl="0">
                        <a:lnSpc>
                          <a:spcPct val="116250"/>
                        </a:lnSpc>
                        <a:spcBef>
                          <a:spcPts val="0"/>
                        </a:spcBef>
                        <a:spcAft>
                          <a:spcPts val="0"/>
                        </a:spcAft>
                        <a:buClr>
                          <a:schemeClr val="dk1"/>
                        </a:buClr>
                        <a:buSzPts val="1600"/>
                        <a:buFont typeface="Constantia"/>
                        <a:buNone/>
                      </a:pPr>
                      <a:endParaRPr sz="1600" u="none" strike="noStrike" cap="none">
                        <a:latin typeface="Courier New"/>
                        <a:ea typeface="Courier New"/>
                        <a:cs typeface="Courier New"/>
                        <a:sym typeface="Courier New"/>
                      </a:endParaRPr>
                    </a:p>
                    <a:p>
                      <a:pPr marL="68580" marR="0" lvl="0" indent="0" algn="l" rtl="0">
                        <a:lnSpc>
                          <a:spcPct val="100000"/>
                        </a:lnSpc>
                        <a:spcBef>
                          <a:spcPts val="445"/>
                        </a:spcBef>
                        <a:spcAft>
                          <a:spcPts val="0"/>
                        </a:spcAft>
                        <a:buClr>
                          <a:schemeClr val="dk1"/>
                        </a:buClr>
                        <a:buSzPts val="1600"/>
                        <a:buFont typeface="Constantia"/>
                        <a:buNone/>
                      </a:pPr>
                      <a:endParaRPr sz="1600" u="none" strike="noStrike" cap="none">
                        <a:latin typeface="Courier New"/>
                        <a:ea typeface="Courier New"/>
                        <a:cs typeface="Courier New"/>
                        <a:sym typeface="Courier New"/>
                      </a:endParaRPr>
                    </a:p>
                  </a:txBody>
                  <a:tcPr marL="0" marR="0" marT="0" marB="0"/>
                </a:tc>
                <a:extLst>
                  <a:ext uri="{0D108BD9-81ED-4DB2-BD59-A6C34878D82A}">
                    <a16:rowId xmlns:a16="http://schemas.microsoft.com/office/drawing/2014/main" val="10000"/>
                  </a:ext>
                </a:extLst>
              </a:tr>
              <a:tr h="290800">
                <a:tc>
                  <a:txBody>
                    <a:bodyPr/>
                    <a:lstStyle/>
                    <a:p>
                      <a:pPr marL="1005839" marR="0" lvl="0" indent="0" algn="l" rtl="0">
                        <a:lnSpc>
                          <a:spcPct val="133750"/>
                        </a:lnSpc>
                        <a:spcBef>
                          <a:spcPts val="0"/>
                        </a:spcBef>
                        <a:spcAft>
                          <a:spcPts val="0"/>
                        </a:spcAft>
                        <a:buClr>
                          <a:schemeClr val="dk1"/>
                        </a:buClr>
                        <a:buSzPts val="1600"/>
                        <a:buFont typeface="Courier New"/>
                        <a:buNone/>
                      </a:pPr>
                      <a:r>
                        <a:rPr lang="en-IN" sz="1600" b="1" u="none" strike="noStrike" cap="none">
                          <a:latin typeface="Courier New"/>
                          <a:ea typeface="Courier New"/>
                          <a:cs typeface="Courier New"/>
                          <a:sym typeface="Courier New"/>
                        </a:rPr>
                        <a:t>add</a:t>
                      </a:r>
                      <a:endParaRPr sz="1600" u="none" strike="noStrike" cap="none">
                        <a:latin typeface="Courier New"/>
                        <a:ea typeface="Courier New"/>
                        <a:cs typeface="Courier New"/>
                        <a:sym typeface="Courier New"/>
                      </a:endParaRPr>
                    </a:p>
                  </a:txBody>
                  <a:tcPr marL="0" marR="0" marT="0" marB="0"/>
                </a:tc>
                <a:tc>
                  <a:txBody>
                    <a:bodyPr/>
                    <a:lstStyle/>
                    <a:p>
                      <a:pPr marL="0" marR="196215" lvl="0" indent="0" algn="r" rtl="0">
                        <a:lnSpc>
                          <a:spcPct val="133750"/>
                        </a:lnSpc>
                        <a:spcBef>
                          <a:spcPts val="0"/>
                        </a:spcBef>
                        <a:spcAft>
                          <a:spcPts val="0"/>
                        </a:spcAft>
                        <a:buClr>
                          <a:schemeClr val="dk1"/>
                        </a:buClr>
                        <a:buSzPts val="1600"/>
                        <a:buFont typeface="Courier New"/>
                        <a:buNone/>
                      </a:pPr>
                      <a:r>
                        <a:rPr lang="en-IN" sz="1600" b="1" u="none" strike="noStrike" cap="none">
                          <a:latin typeface="Courier New"/>
                          <a:ea typeface="Courier New"/>
                          <a:cs typeface="Courier New"/>
                          <a:sym typeface="Courier New"/>
                        </a:rPr>
                        <a:t>AL,'7'</a:t>
                      </a:r>
                      <a:endParaRPr sz="1600" u="none" strike="noStrike" cap="none">
                        <a:latin typeface="Courier New"/>
                        <a:ea typeface="Courier New"/>
                        <a:cs typeface="Courier New"/>
                        <a:sym typeface="Courier New"/>
                      </a:endParaRPr>
                    </a:p>
                  </a:txBody>
                  <a:tcPr marL="0" marR="0" marT="0" marB="0"/>
                </a:tc>
                <a:tc>
                  <a:txBody>
                    <a:bodyPr/>
                    <a:lstStyle/>
                    <a:p>
                      <a:pPr marL="0" marR="60325" lvl="0" indent="0" algn="r" rtl="0">
                        <a:lnSpc>
                          <a:spcPct val="133750"/>
                        </a:lnSpc>
                        <a:spcBef>
                          <a:spcPts val="0"/>
                        </a:spcBef>
                        <a:spcAft>
                          <a:spcPts val="0"/>
                        </a:spcAft>
                        <a:buClr>
                          <a:schemeClr val="dk1"/>
                        </a:buClr>
                        <a:buSzPts val="1600"/>
                        <a:buFont typeface="Courier New"/>
                        <a:buNone/>
                      </a:pPr>
                      <a:r>
                        <a:rPr lang="en-IN" sz="1600" b="1" u="none" strike="noStrike" cap="none">
                          <a:latin typeface="Courier New"/>
                          <a:ea typeface="Courier New"/>
                          <a:cs typeface="Courier New"/>
                          <a:sym typeface="Courier New"/>
                        </a:rPr>
                        <a:t>;</a:t>
                      </a:r>
                      <a:endParaRPr sz="1600" u="none" strike="noStrike" cap="none">
                        <a:latin typeface="Courier New"/>
                        <a:ea typeface="Courier New"/>
                        <a:cs typeface="Courier New"/>
                        <a:sym typeface="Courier New"/>
                      </a:endParaRPr>
                    </a:p>
                  </a:txBody>
                  <a:tcPr marL="0" marR="0" marT="0" marB="0"/>
                </a:tc>
                <a:tc>
                  <a:txBody>
                    <a:bodyPr/>
                    <a:lstStyle/>
                    <a:p>
                      <a:pPr marL="2540" marR="0" lvl="0" indent="0" algn="ctr" rtl="0">
                        <a:lnSpc>
                          <a:spcPct val="133750"/>
                        </a:lnSpc>
                        <a:spcBef>
                          <a:spcPts val="0"/>
                        </a:spcBef>
                        <a:spcAft>
                          <a:spcPts val="0"/>
                        </a:spcAft>
                        <a:buClr>
                          <a:schemeClr val="dk1"/>
                        </a:buClr>
                        <a:buSzPts val="1600"/>
                        <a:buFont typeface="Courier New"/>
                        <a:buNone/>
                      </a:pPr>
                      <a:r>
                        <a:rPr lang="en-IN" sz="1600" b="1" u="none" strike="noStrike" cap="none">
                          <a:latin typeface="Courier New"/>
                          <a:ea typeface="Courier New"/>
                          <a:cs typeface="Courier New"/>
                          <a:sym typeface="Courier New"/>
                        </a:rPr>
                        <a:t>AL :=</a:t>
                      </a:r>
                      <a:endParaRPr sz="1600" u="none" strike="noStrike" cap="none">
                        <a:latin typeface="Courier New"/>
                        <a:ea typeface="Courier New"/>
                        <a:cs typeface="Courier New"/>
                        <a:sym typeface="Courier New"/>
                      </a:endParaRPr>
                    </a:p>
                  </a:txBody>
                  <a:tcPr marL="0" marR="0" marT="0" marB="0"/>
                </a:tc>
                <a:tc>
                  <a:txBody>
                    <a:bodyPr/>
                    <a:lstStyle/>
                    <a:p>
                      <a:pPr marL="68580" marR="0" lvl="0" indent="0" algn="l" rtl="0">
                        <a:lnSpc>
                          <a:spcPct val="133750"/>
                        </a:lnSpc>
                        <a:spcBef>
                          <a:spcPts val="0"/>
                        </a:spcBef>
                        <a:spcAft>
                          <a:spcPts val="0"/>
                        </a:spcAft>
                        <a:buClr>
                          <a:schemeClr val="dk1"/>
                        </a:buClr>
                        <a:buSzPts val="1600"/>
                        <a:buFont typeface="Constantia"/>
                        <a:buNone/>
                      </a:pPr>
                      <a:endParaRPr sz="1600" u="none" strike="noStrike" cap="none">
                        <a:latin typeface="Courier New"/>
                        <a:ea typeface="Courier New"/>
                        <a:cs typeface="Courier New"/>
                        <a:sym typeface="Courier New"/>
                      </a:endParaRPr>
                    </a:p>
                  </a:txBody>
                  <a:tcPr marL="0" marR="0" marT="0" marB="0"/>
                </a:tc>
                <a:extLst>
                  <a:ext uri="{0D108BD9-81ED-4DB2-BD59-A6C34878D82A}">
                    <a16:rowId xmlns:a16="http://schemas.microsoft.com/office/drawing/2014/main" val="10001"/>
                  </a:ext>
                </a:extLst>
              </a:tr>
              <a:tr h="290800">
                <a:tc>
                  <a:txBody>
                    <a:bodyPr/>
                    <a:lstStyle/>
                    <a:p>
                      <a:pPr marL="1005839" marR="0" lvl="0" indent="0" algn="l" rtl="0">
                        <a:lnSpc>
                          <a:spcPct val="133437"/>
                        </a:lnSpc>
                        <a:spcBef>
                          <a:spcPts val="0"/>
                        </a:spcBef>
                        <a:spcAft>
                          <a:spcPts val="0"/>
                        </a:spcAft>
                        <a:buClr>
                          <a:schemeClr val="dk1"/>
                        </a:buClr>
                        <a:buSzPts val="1600"/>
                        <a:buFont typeface="Courier New"/>
                        <a:buNone/>
                      </a:pPr>
                      <a:r>
                        <a:rPr lang="en-IN" sz="1600" b="1" u="none" strike="noStrike" cap="none">
                          <a:latin typeface="Courier New"/>
                          <a:ea typeface="Courier New"/>
                          <a:cs typeface="Courier New"/>
                          <a:sym typeface="Courier New"/>
                        </a:rPr>
                        <a:t>aaa</a:t>
                      </a:r>
                      <a:endParaRPr sz="1600" u="none" strike="noStrike" cap="none">
                        <a:latin typeface="Courier New"/>
                        <a:ea typeface="Courier New"/>
                        <a:cs typeface="Courier New"/>
                        <a:sym typeface="Courier New"/>
                      </a:endParaRPr>
                    </a:p>
                  </a:txBody>
                  <a:tcPr marL="0" marR="0" marT="0" marB="0"/>
                </a:tc>
                <a:tc>
                  <a:txBody>
                    <a:bodyPr/>
                    <a:lstStyle/>
                    <a:p>
                      <a:pPr marL="0" marR="0" lvl="0" indent="0" algn="l" rtl="0">
                        <a:lnSpc>
                          <a:spcPct val="100000"/>
                        </a:lnSpc>
                        <a:spcBef>
                          <a:spcPts val="0"/>
                        </a:spcBef>
                        <a:spcAft>
                          <a:spcPts val="0"/>
                        </a:spcAft>
                        <a:buClr>
                          <a:schemeClr val="dk1"/>
                        </a:buClr>
                        <a:buSzPts val="1800"/>
                        <a:buFont typeface="Constantia"/>
                        <a:buNone/>
                      </a:pPr>
                      <a:endParaRPr sz="1800" u="none" strike="noStrike" cap="none">
                        <a:latin typeface="Times New Roman"/>
                        <a:ea typeface="Times New Roman"/>
                        <a:cs typeface="Times New Roman"/>
                        <a:sym typeface="Times New Roman"/>
                      </a:endParaRPr>
                    </a:p>
                  </a:txBody>
                  <a:tcPr marL="0" marR="0" marT="0" marB="0"/>
                </a:tc>
                <a:tc>
                  <a:txBody>
                    <a:bodyPr/>
                    <a:lstStyle/>
                    <a:p>
                      <a:pPr marL="0" marR="60325" lvl="0" indent="0" algn="r" rtl="0">
                        <a:lnSpc>
                          <a:spcPct val="133437"/>
                        </a:lnSpc>
                        <a:spcBef>
                          <a:spcPts val="0"/>
                        </a:spcBef>
                        <a:spcAft>
                          <a:spcPts val="0"/>
                        </a:spcAft>
                        <a:buClr>
                          <a:schemeClr val="dk1"/>
                        </a:buClr>
                        <a:buSzPts val="1600"/>
                        <a:buFont typeface="Courier New"/>
                        <a:buNone/>
                      </a:pPr>
                      <a:r>
                        <a:rPr lang="en-IN" sz="1600" b="1" u="none" strike="noStrike" cap="none">
                          <a:latin typeface="Courier New"/>
                          <a:ea typeface="Courier New"/>
                          <a:cs typeface="Courier New"/>
                          <a:sym typeface="Courier New"/>
                        </a:rPr>
                        <a:t>;</a:t>
                      </a:r>
                      <a:endParaRPr sz="1600" u="none" strike="noStrike" cap="none">
                        <a:latin typeface="Courier New"/>
                        <a:ea typeface="Courier New"/>
                        <a:cs typeface="Courier New"/>
                        <a:sym typeface="Courier New"/>
                      </a:endParaRPr>
                    </a:p>
                  </a:txBody>
                  <a:tcPr marL="0" marR="0" marT="0" marB="0"/>
                </a:tc>
                <a:tc>
                  <a:txBody>
                    <a:bodyPr/>
                    <a:lstStyle/>
                    <a:p>
                      <a:pPr marL="2540" marR="0" lvl="0" indent="0" algn="ctr" rtl="0">
                        <a:lnSpc>
                          <a:spcPct val="133437"/>
                        </a:lnSpc>
                        <a:spcBef>
                          <a:spcPts val="0"/>
                        </a:spcBef>
                        <a:spcAft>
                          <a:spcPts val="0"/>
                        </a:spcAft>
                        <a:buClr>
                          <a:schemeClr val="dk1"/>
                        </a:buClr>
                        <a:buSzPts val="1600"/>
                        <a:buFont typeface="Courier New"/>
                        <a:buNone/>
                      </a:pPr>
                      <a:r>
                        <a:rPr lang="en-IN" sz="1600" b="1" u="none" strike="noStrike" cap="none">
                          <a:latin typeface="Courier New"/>
                          <a:ea typeface="Courier New"/>
                          <a:cs typeface="Courier New"/>
                          <a:sym typeface="Courier New"/>
                        </a:rPr>
                        <a:t>AX :=</a:t>
                      </a:r>
                      <a:endParaRPr sz="1600" u="none" strike="noStrike" cap="none">
                        <a:latin typeface="Courier New"/>
                        <a:ea typeface="Courier New"/>
                        <a:cs typeface="Courier New"/>
                        <a:sym typeface="Courier New"/>
                      </a:endParaRPr>
                    </a:p>
                  </a:txBody>
                  <a:tcPr marL="0" marR="0" marT="0" marB="0"/>
                </a:tc>
                <a:tc>
                  <a:txBody>
                    <a:bodyPr/>
                    <a:lstStyle/>
                    <a:p>
                      <a:pPr marL="68580" marR="0" lvl="0" indent="0" algn="l" rtl="0">
                        <a:lnSpc>
                          <a:spcPct val="133437"/>
                        </a:lnSpc>
                        <a:spcBef>
                          <a:spcPts val="0"/>
                        </a:spcBef>
                        <a:spcAft>
                          <a:spcPts val="0"/>
                        </a:spcAft>
                        <a:buClr>
                          <a:schemeClr val="dk1"/>
                        </a:buClr>
                        <a:buSzPts val="1600"/>
                        <a:buFont typeface="Constantia"/>
                        <a:buNone/>
                      </a:pPr>
                      <a:endParaRPr sz="1600" u="none" strike="noStrike" cap="none">
                        <a:latin typeface="Courier New"/>
                        <a:ea typeface="Courier New"/>
                        <a:cs typeface="Courier New"/>
                        <a:sym typeface="Courier New"/>
                      </a:endParaRPr>
                    </a:p>
                  </a:txBody>
                  <a:tcPr marL="0" marR="0" marT="0" marB="0"/>
                </a:tc>
                <a:extLst>
                  <a:ext uri="{0D108BD9-81ED-4DB2-BD59-A6C34878D82A}">
                    <a16:rowId xmlns:a16="http://schemas.microsoft.com/office/drawing/2014/main" val="10002"/>
                  </a:ext>
                </a:extLst>
              </a:tr>
              <a:tr h="365300">
                <a:tc>
                  <a:txBody>
                    <a:bodyPr/>
                    <a:lstStyle/>
                    <a:p>
                      <a:pPr marL="1005839" marR="0" lvl="0" indent="0" algn="l" rtl="0">
                        <a:lnSpc>
                          <a:spcPct val="133750"/>
                        </a:lnSpc>
                        <a:spcBef>
                          <a:spcPts val="0"/>
                        </a:spcBef>
                        <a:spcAft>
                          <a:spcPts val="0"/>
                        </a:spcAft>
                        <a:buClr>
                          <a:schemeClr val="dk1"/>
                        </a:buClr>
                        <a:buSzPts val="1600"/>
                        <a:buFont typeface="Courier New"/>
                        <a:buNone/>
                      </a:pPr>
                      <a:r>
                        <a:rPr lang="en-IN" sz="1600" b="1" u="none" strike="noStrike" cap="none">
                          <a:latin typeface="Courier New"/>
                          <a:ea typeface="Courier New"/>
                          <a:cs typeface="Courier New"/>
                          <a:sym typeface="Courier New"/>
                        </a:rPr>
                        <a:t>or</a:t>
                      </a:r>
                      <a:endParaRPr sz="1600" u="none" strike="noStrike" cap="none">
                        <a:latin typeface="Courier New"/>
                        <a:ea typeface="Courier New"/>
                        <a:cs typeface="Courier New"/>
                        <a:sym typeface="Courier New"/>
                      </a:endParaRPr>
                    </a:p>
                  </a:txBody>
                  <a:tcPr marL="0" marR="0" marT="0" marB="0">
                    <a:lnB w="9525" cap="flat" cmpd="sng">
                      <a:solidFill>
                        <a:srgbClr val="000000"/>
                      </a:solidFill>
                      <a:prstDash val="solid"/>
                      <a:round/>
                      <a:headEnd type="none" w="sm" len="sm"/>
                      <a:tailEnd type="none" w="sm" len="sm"/>
                    </a:lnB>
                  </a:tcPr>
                </a:tc>
                <a:tc>
                  <a:txBody>
                    <a:bodyPr/>
                    <a:lstStyle/>
                    <a:p>
                      <a:pPr marL="0" marR="196215" lvl="0" indent="0" algn="r" rtl="0">
                        <a:lnSpc>
                          <a:spcPct val="133750"/>
                        </a:lnSpc>
                        <a:spcBef>
                          <a:spcPts val="0"/>
                        </a:spcBef>
                        <a:spcAft>
                          <a:spcPts val="0"/>
                        </a:spcAft>
                        <a:buClr>
                          <a:schemeClr val="dk1"/>
                        </a:buClr>
                        <a:buSzPts val="1600"/>
                        <a:buFont typeface="Courier New"/>
                        <a:buNone/>
                      </a:pPr>
                      <a:r>
                        <a:rPr lang="en-IN" sz="1600" b="1" u="none" strike="noStrike" cap="none">
                          <a:latin typeface="Courier New"/>
                          <a:ea typeface="Courier New"/>
                          <a:cs typeface="Courier New"/>
                          <a:sym typeface="Courier New"/>
                        </a:rPr>
                        <a:t>AL,30H</a:t>
                      </a:r>
                      <a:endParaRPr sz="1600" u="none" strike="noStrike" cap="none">
                        <a:latin typeface="Courier New"/>
                        <a:ea typeface="Courier New"/>
                        <a:cs typeface="Courier New"/>
                        <a:sym typeface="Courier New"/>
                      </a:endParaRPr>
                    </a:p>
                  </a:txBody>
                  <a:tcPr marL="0" marR="0" marT="0" marB="0">
                    <a:lnB w="9525" cap="flat" cmpd="sng">
                      <a:solidFill>
                        <a:srgbClr val="000000"/>
                      </a:solidFill>
                      <a:prstDash val="solid"/>
                      <a:round/>
                      <a:headEnd type="none" w="sm" len="sm"/>
                      <a:tailEnd type="none" w="sm" len="sm"/>
                    </a:lnB>
                  </a:tcPr>
                </a:tc>
                <a:tc>
                  <a:txBody>
                    <a:bodyPr/>
                    <a:lstStyle/>
                    <a:p>
                      <a:pPr marL="0" marR="60325" lvl="0" indent="0" algn="r" rtl="0">
                        <a:lnSpc>
                          <a:spcPct val="133750"/>
                        </a:lnSpc>
                        <a:spcBef>
                          <a:spcPts val="0"/>
                        </a:spcBef>
                        <a:spcAft>
                          <a:spcPts val="0"/>
                        </a:spcAft>
                        <a:buClr>
                          <a:schemeClr val="dk1"/>
                        </a:buClr>
                        <a:buSzPts val="1600"/>
                        <a:buFont typeface="Courier New"/>
                        <a:buNone/>
                      </a:pPr>
                      <a:r>
                        <a:rPr lang="en-IN" sz="1600" b="1" u="none" strike="noStrike" cap="none">
                          <a:latin typeface="Courier New"/>
                          <a:ea typeface="Courier New"/>
                          <a:cs typeface="Courier New"/>
                          <a:sym typeface="Courier New"/>
                        </a:rPr>
                        <a:t>;</a:t>
                      </a:r>
                      <a:endParaRPr sz="1600" u="none" strike="noStrike" cap="none">
                        <a:latin typeface="Courier New"/>
                        <a:ea typeface="Courier New"/>
                        <a:cs typeface="Courier New"/>
                        <a:sym typeface="Courier New"/>
                      </a:endParaRPr>
                    </a:p>
                  </a:txBody>
                  <a:tcPr marL="0" marR="0" marT="0" marB="0">
                    <a:lnB w="9525" cap="flat" cmpd="sng">
                      <a:solidFill>
                        <a:srgbClr val="000000"/>
                      </a:solidFill>
                      <a:prstDash val="solid"/>
                      <a:round/>
                      <a:headEnd type="none" w="sm" len="sm"/>
                      <a:tailEnd type="none" w="sm" len="sm"/>
                    </a:lnB>
                  </a:tcPr>
                </a:tc>
                <a:tc>
                  <a:txBody>
                    <a:bodyPr/>
                    <a:lstStyle/>
                    <a:p>
                      <a:pPr marL="2540" marR="0" lvl="0" indent="0" algn="ctr" rtl="0">
                        <a:lnSpc>
                          <a:spcPct val="133750"/>
                        </a:lnSpc>
                        <a:spcBef>
                          <a:spcPts val="0"/>
                        </a:spcBef>
                        <a:spcAft>
                          <a:spcPts val="0"/>
                        </a:spcAft>
                        <a:buClr>
                          <a:schemeClr val="dk1"/>
                        </a:buClr>
                        <a:buSzPts val="1600"/>
                        <a:buFont typeface="Courier New"/>
                        <a:buNone/>
                      </a:pPr>
                      <a:r>
                        <a:rPr lang="en-IN" sz="1600" b="1" u="none" strike="noStrike" cap="none">
                          <a:latin typeface="Courier New"/>
                          <a:ea typeface="Courier New"/>
                          <a:cs typeface="Courier New"/>
                          <a:sym typeface="Courier New"/>
                        </a:rPr>
                        <a:t>AL :=</a:t>
                      </a:r>
                      <a:endParaRPr sz="1600" u="none" strike="noStrike" cap="none">
                        <a:latin typeface="Courier New"/>
                        <a:ea typeface="Courier New"/>
                        <a:cs typeface="Courier New"/>
                        <a:sym typeface="Courier New"/>
                      </a:endParaRPr>
                    </a:p>
                  </a:txBody>
                  <a:tcPr marL="0" marR="0" marT="0" marB="0">
                    <a:lnB w="9525" cap="flat" cmpd="sng">
                      <a:solidFill>
                        <a:srgbClr val="000000"/>
                      </a:solidFill>
                      <a:prstDash val="solid"/>
                      <a:round/>
                      <a:headEnd type="none" w="sm" len="sm"/>
                      <a:tailEnd type="none" w="sm" len="sm"/>
                    </a:lnB>
                  </a:tcPr>
                </a:tc>
                <a:tc>
                  <a:txBody>
                    <a:bodyPr/>
                    <a:lstStyle/>
                    <a:p>
                      <a:pPr marL="68580" marR="0" lvl="0" indent="0" algn="l" rtl="0">
                        <a:lnSpc>
                          <a:spcPct val="133750"/>
                        </a:lnSpc>
                        <a:spcBef>
                          <a:spcPts val="0"/>
                        </a:spcBef>
                        <a:spcAft>
                          <a:spcPts val="0"/>
                        </a:spcAft>
                        <a:buClr>
                          <a:schemeClr val="dk1"/>
                        </a:buClr>
                        <a:buSzPts val="1600"/>
                        <a:buFont typeface="Constantia"/>
                        <a:buNone/>
                      </a:pPr>
                      <a:endParaRPr sz="1600" u="none" strike="noStrike" cap="none">
                        <a:latin typeface="Courier New"/>
                        <a:ea typeface="Courier New"/>
                        <a:cs typeface="Courier New"/>
                        <a:sym typeface="Courier New"/>
                      </a:endParaRPr>
                    </a:p>
                  </a:txBody>
                  <a:tcPr marL="0" marR="0" marT="0" marB="0">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451" name="Google Shape;451;p51"/>
          <p:cNvSpPr txBox="1"/>
          <p:nvPr/>
        </p:nvSpPr>
        <p:spPr>
          <a:xfrm>
            <a:off x="0" y="785794"/>
            <a:ext cx="9144000" cy="750748"/>
          </a:xfrm>
          <a:prstGeom prst="rect">
            <a:avLst/>
          </a:prstGeom>
          <a:noFill/>
          <a:ln>
            <a:noFill/>
          </a:ln>
        </p:spPr>
        <p:txBody>
          <a:bodyPr spcFirstLastPara="1" wrap="square" lIns="0" tIns="11950" rIns="0" bIns="0" anchor="b" anchorCtr="0">
            <a:spAutoFit/>
          </a:bodyPr>
          <a:lstStyle/>
          <a:p>
            <a:pPr marL="26212" marR="0" lvl="0" indent="0" algn="ctr" rtl="0">
              <a:lnSpc>
                <a:spcPct val="100000"/>
              </a:lnSpc>
              <a:spcBef>
                <a:spcPts val="0"/>
              </a:spcBef>
              <a:spcAft>
                <a:spcPts val="0"/>
              </a:spcAft>
              <a:buClr>
                <a:schemeClr val="dk2"/>
              </a:buClr>
              <a:buSzPts val="4800"/>
              <a:buFont typeface="Calibri"/>
              <a:buNone/>
            </a:pPr>
            <a:r>
              <a:rPr lang="en-IN" sz="4800" b="1" i="0" u="none" strike="noStrike" cap="none">
                <a:solidFill>
                  <a:schemeClr val="dk2"/>
                </a:solidFill>
                <a:latin typeface="Calibri"/>
                <a:ea typeface="Calibri"/>
                <a:cs typeface="Calibri"/>
                <a:sym typeface="Calibri"/>
              </a:rPr>
              <a:t>AAA (ASCII Adjust After Addition)</a:t>
            </a:r>
            <a:r>
              <a:rPr lang="en-IN" sz="1800" b="1" i="0" u="none" strike="noStrike" cap="none">
                <a:solidFill>
                  <a:schemeClr val="dk2"/>
                </a:solidFill>
                <a:latin typeface="Calibri"/>
                <a:ea typeface="Calibri"/>
                <a:cs typeface="Calibri"/>
                <a:sym typeface="Calibri"/>
              </a:rPr>
              <a:t>contd.</a:t>
            </a:r>
            <a:endParaRPr sz="4800" b="1" i="0" u="none" strike="noStrike" cap="none">
              <a:solidFill>
                <a:schemeClr val="dk2"/>
              </a:solidFill>
              <a:latin typeface="Calibri"/>
              <a:ea typeface="Calibri"/>
              <a:cs typeface="Calibri"/>
              <a:sym typeface="Calibri"/>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55"/>
        <p:cNvGrpSpPr/>
        <p:nvPr/>
      </p:nvGrpSpPr>
      <p:grpSpPr>
        <a:xfrm>
          <a:off x="0" y="0"/>
          <a:ext cx="0" cy="0"/>
          <a:chOff x="0" y="0"/>
          <a:chExt cx="0" cy="0"/>
        </a:xfrm>
      </p:grpSpPr>
      <p:sp>
        <p:nvSpPr>
          <p:cNvPr id="456" name="Google Shape;456;p52"/>
          <p:cNvSpPr txBox="1"/>
          <p:nvPr/>
        </p:nvSpPr>
        <p:spPr>
          <a:xfrm>
            <a:off x="1116676" y="1586615"/>
            <a:ext cx="6377709" cy="2906238"/>
          </a:xfrm>
          <a:prstGeom prst="rect">
            <a:avLst/>
          </a:prstGeom>
          <a:noFill/>
          <a:ln>
            <a:noFill/>
          </a:ln>
        </p:spPr>
        <p:txBody>
          <a:bodyPr spcFirstLastPara="1" wrap="square" lIns="0" tIns="111675" rIns="0" bIns="0" anchor="t" anchorCtr="0">
            <a:spAutoFit/>
          </a:bodyPr>
          <a:lstStyle/>
          <a:p>
            <a:pPr marL="319115" marR="0" lvl="0" indent="-307718" algn="l" rtl="0">
              <a:lnSpc>
                <a:spcPct val="100000"/>
              </a:lnSpc>
              <a:spcBef>
                <a:spcPts val="0"/>
              </a:spcBef>
              <a:spcAft>
                <a:spcPts val="0"/>
              </a:spcAft>
              <a:buClr>
                <a:schemeClr val="dk1"/>
              </a:buClr>
              <a:buSzPts val="2500"/>
              <a:buFont typeface="Times New Roman"/>
              <a:buChar char="•"/>
            </a:pPr>
            <a:r>
              <a:rPr lang="en-IN" sz="2500" b="0" i="0" u="none" strike="noStrike" cap="none">
                <a:solidFill>
                  <a:schemeClr val="dk1"/>
                </a:solidFill>
                <a:latin typeface="Times New Roman"/>
                <a:ea typeface="Times New Roman"/>
                <a:cs typeface="Times New Roman"/>
                <a:sym typeface="Times New Roman"/>
              </a:rPr>
              <a:t>The </a:t>
            </a:r>
            <a:r>
              <a:rPr lang="en-IN" sz="2500" b="1" i="0" u="none" strike="noStrike" cap="none">
                <a:solidFill>
                  <a:schemeClr val="dk1"/>
                </a:solidFill>
                <a:latin typeface="Courier New"/>
                <a:ea typeface="Courier New"/>
                <a:cs typeface="Courier New"/>
                <a:sym typeface="Courier New"/>
              </a:rPr>
              <a:t>aaa </a:t>
            </a:r>
            <a:r>
              <a:rPr lang="en-IN" sz="2500" b="0" i="0" u="none" strike="noStrike" cap="none">
                <a:solidFill>
                  <a:schemeClr val="dk1"/>
                </a:solidFill>
                <a:latin typeface="Times New Roman"/>
                <a:ea typeface="Times New Roman"/>
                <a:cs typeface="Times New Roman"/>
                <a:sym typeface="Times New Roman"/>
              </a:rPr>
              <a:t>instruction works as follows:</a:t>
            </a:r>
            <a:endParaRPr sz="2500" b="0" i="0" u="none" strike="noStrike" cap="none">
              <a:solidFill>
                <a:schemeClr val="dk1"/>
              </a:solidFill>
              <a:latin typeface="Times New Roman"/>
              <a:ea typeface="Times New Roman"/>
              <a:cs typeface="Times New Roman"/>
              <a:sym typeface="Times New Roman"/>
            </a:endParaRPr>
          </a:p>
          <a:p>
            <a:pPr marL="678690" marR="412571" lvl="1" indent="-257002" algn="l" rtl="0">
              <a:lnSpc>
                <a:spcPct val="119400"/>
              </a:lnSpc>
              <a:spcBef>
                <a:spcPts val="179"/>
              </a:spcBef>
              <a:spcAft>
                <a:spcPts val="0"/>
              </a:spcAft>
              <a:buClr>
                <a:schemeClr val="dk1"/>
              </a:buClr>
              <a:buSzPts val="2200"/>
              <a:buFont typeface="Noto Sans Symbols"/>
              <a:buChar char="*"/>
            </a:pPr>
            <a:r>
              <a:rPr lang="en-IN" sz="2200" b="0" i="0" u="none" strike="noStrike" cap="none">
                <a:solidFill>
                  <a:schemeClr val="dk1"/>
                </a:solidFill>
                <a:latin typeface="Times New Roman"/>
                <a:ea typeface="Times New Roman"/>
                <a:cs typeface="Times New Roman"/>
                <a:sym typeface="Times New Roman"/>
              </a:rPr>
              <a:t>If the least significant four bits in AL are &gt; 9 or  if AF =1, it adds 6 to AL and 1 to AH.</a:t>
            </a:r>
            <a:endParaRPr sz="2200" b="0" i="0" u="none" strike="noStrike" cap="none">
              <a:solidFill>
                <a:schemeClr val="dk1"/>
              </a:solidFill>
              <a:latin typeface="Times New Roman"/>
              <a:ea typeface="Times New Roman"/>
              <a:cs typeface="Times New Roman"/>
              <a:sym typeface="Times New Roman"/>
            </a:endParaRPr>
          </a:p>
          <a:p>
            <a:pPr marL="1242271" marR="0" lvl="0" indent="0" algn="l" rtl="0">
              <a:lnSpc>
                <a:spcPct val="100000"/>
              </a:lnSpc>
              <a:spcBef>
                <a:spcPts val="431"/>
              </a:spcBef>
              <a:spcAft>
                <a:spcPts val="0"/>
              </a:spcAft>
              <a:buClr>
                <a:schemeClr val="dk1"/>
              </a:buClr>
              <a:buSzPts val="1800"/>
              <a:buFont typeface="Times New Roman"/>
              <a:buNone/>
            </a:pPr>
            <a:r>
              <a:rPr lang="en-IN" sz="1800" b="0" i="0" u="none" strike="noStrike" cap="none">
                <a:solidFill>
                  <a:schemeClr val="dk1"/>
                </a:solidFill>
                <a:latin typeface="Times New Roman"/>
                <a:ea typeface="Times New Roman"/>
                <a:cs typeface="Times New Roman"/>
                <a:sym typeface="Times New Roman"/>
              </a:rPr>
              <a:t>– Both CF and AF are set</a:t>
            </a:r>
            <a:endParaRPr sz="1800" b="0" i="0" u="none" strike="noStrike" cap="none">
              <a:solidFill>
                <a:schemeClr val="dk1"/>
              </a:solidFill>
              <a:latin typeface="Times New Roman"/>
              <a:ea typeface="Times New Roman"/>
              <a:cs typeface="Times New Roman"/>
              <a:sym typeface="Times New Roman"/>
            </a:endParaRPr>
          </a:p>
          <a:p>
            <a:pPr marL="678690" marR="4559" lvl="1" indent="-257002" algn="l" rtl="0">
              <a:lnSpc>
                <a:spcPct val="116272"/>
              </a:lnSpc>
              <a:spcBef>
                <a:spcPts val="628"/>
              </a:spcBef>
              <a:spcAft>
                <a:spcPts val="0"/>
              </a:spcAft>
              <a:buClr>
                <a:schemeClr val="dk1"/>
              </a:buClr>
              <a:buSzPts val="2200"/>
              <a:buFont typeface="Noto Sans Symbols"/>
              <a:buChar char="*"/>
            </a:pPr>
            <a:r>
              <a:rPr lang="en-IN" sz="2200" b="0" i="0" u="none" strike="noStrike" cap="none">
                <a:solidFill>
                  <a:schemeClr val="dk1"/>
                </a:solidFill>
                <a:latin typeface="Times New Roman"/>
                <a:ea typeface="Times New Roman"/>
                <a:cs typeface="Times New Roman"/>
                <a:sym typeface="Times New Roman"/>
              </a:rPr>
              <a:t>In all cases, the most significant four bits in AL are  cleared</a:t>
            </a:r>
            <a:endParaRPr sz="2200" b="0" i="0" u="none" strike="noStrike" cap="none">
              <a:solidFill>
                <a:schemeClr val="dk1"/>
              </a:solidFill>
              <a:latin typeface="Times New Roman"/>
              <a:ea typeface="Times New Roman"/>
              <a:cs typeface="Times New Roman"/>
              <a:sym typeface="Times New Roman"/>
            </a:endParaRPr>
          </a:p>
          <a:p>
            <a:pPr marL="678690" marR="0" lvl="1" indent="-257002" algn="l" rtl="0">
              <a:lnSpc>
                <a:spcPct val="100000"/>
              </a:lnSpc>
              <a:spcBef>
                <a:spcPts val="453"/>
              </a:spcBef>
              <a:spcAft>
                <a:spcPts val="0"/>
              </a:spcAft>
              <a:buClr>
                <a:schemeClr val="dk1"/>
              </a:buClr>
              <a:buSzPts val="2200"/>
              <a:buFont typeface="Noto Sans Symbols"/>
              <a:buChar char="*"/>
            </a:pPr>
            <a:r>
              <a:rPr lang="en-IN" sz="2200" b="0" i="0" u="none" strike="noStrike" cap="none">
                <a:solidFill>
                  <a:schemeClr val="dk1"/>
                </a:solidFill>
                <a:latin typeface="Times New Roman"/>
                <a:ea typeface="Times New Roman"/>
                <a:cs typeface="Times New Roman"/>
                <a:sym typeface="Times New Roman"/>
              </a:rPr>
              <a:t>Example:</a:t>
            </a:r>
            <a:endParaRPr sz="2200" b="0" i="0" u="none" strike="noStrike" cap="none">
              <a:solidFill>
                <a:schemeClr val="dk1"/>
              </a:solidFill>
              <a:latin typeface="Times New Roman"/>
              <a:ea typeface="Times New Roman"/>
              <a:cs typeface="Times New Roman"/>
              <a:sym typeface="Times New Roman"/>
            </a:endParaRPr>
          </a:p>
        </p:txBody>
      </p:sp>
      <p:graphicFrame>
        <p:nvGraphicFramePr>
          <p:cNvPr id="457" name="Google Shape;457;p52"/>
          <p:cNvGraphicFramePr/>
          <p:nvPr/>
        </p:nvGraphicFramePr>
        <p:xfrm>
          <a:off x="1045094" y="4355632"/>
          <a:ext cx="3000000" cy="3000000"/>
        </p:xfrm>
        <a:graphic>
          <a:graphicData uri="http://schemas.openxmlformats.org/drawingml/2006/table">
            <a:tbl>
              <a:tblPr firstRow="1" bandRow="1">
                <a:noFill/>
                <a:tableStyleId>{7CF5ABF6-A614-4836-B4FD-B1D67D3B6409}</a:tableStyleId>
              </a:tblPr>
              <a:tblGrid>
                <a:gridCol w="1534975">
                  <a:extLst>
                    <a:ext uri="{9D8B030D-6E8A-4147-A177-3AD203B41FA5}">
                      <a16:colId xmlns:a16="http://schemas.microsoft.com/office/drawing/2014/main" val="20000"/>
                    </a:ext>
                  </a:extLst>
                </a:gridCol>
                <a:gridCol w="1178800">
                  <a:extLst>
                    <a:ext uri="{9D8B030D-6E8A-4147-A177-3AD203B41FA5}">
                      <a16:colId xmlns:a16="http://schemas.microsoft.com/office/drawing/2014/main" val="20001"/>
                    </a:ext>
                  </a:extLst>
                </a:gridCol>
                <a:gridCol w="372350">
                  <a:extLst>
                    <a:ext uri="{9D8B030D-6E8A-4147-A177-3AD203B41FA5}">
                      <a16:colId xmlns:a16="http://schemas.microsoft.com/office/drawing/2014/main" val="20002"/>
                    </a:ext>
                  </a:extLst>
                </a:gridCol>
                <a:gridCol w="744100">
                  <a:extLst>
                    <a:ext uri="{9D8B030D-6E8A-4147-A177-3AD203B41FA5}">
                      <a16:colId xmlns:a16="http://schemas.microsoft.com/office/drawing/2014/main" val="20003"/>
                    </a:ext>
                  </a:extLst>
                </a:gridCol>
                <a:gridCol w="3233875">
                  <a:extLst>
                    <a:ext uri="{9D8B030D-6E8A-4147-A177-3AD203B41FA5}">
                      <a16:colId xmlns:a16="http://schemas.microsoft.com/office/drawing/2014/main" val="20004"/>
                    </a:ext>
                  </a:extLst>
                </a:gridCol>
              </a:tblGrid>
              <a:tr h="551900">
                <a:tc>
                  <a:txBody>
                    <a:bodyPr/>
                    <a:lstStyle/>
                    <a:p>
                      <a:pPr marL="1005839" marR="0" lvl="0" indent="0" algn="l" rtl="0">
                        <a:lnSpc>
                          <a:spcPct val="116250"/>
                        </a:lnSpc>
                        <a:spcBef>
                          <a:spcPts val="0"/>
                        </a:spcBef>
                        <a:spcAft>
                          <a:spcPts val="0"/>
                        </a:spcAft>
                        <a:buClr>
                          <a:schemeClr val="dk1"/>
                        </a:buClr>
                        <a:buSzPts val="1600"/>
                        <a:buFont typeface="Courier New"/>
                        <a:buNone/>
                      </a:pPr>
                      <a:r>
                        <a:rPr lang="en-IN" sz="1600" b="1" u="none" strike="noStrike" cap="none">
                          <a:latin typeface="Courier New"/>
                          <a:ea typeface="Courier New"/>
                          <a:cs typeface="Courier New"/>
                          <a:sym typeface="Courier New"/>
                        </a:rPr>
                        <a:t>sub</a:t>
                      </a:r>
                      <a:endParaRPr sz="1600" u="none" strike="noStrike" cap="none">
                        <a:latin typeface="Courier New"/>
                        <a:ea typeface="Courier New"/>
                        <a:cs typeface="Courier New"/>
                        <a:sym typeface="Courier New"/>
                      </a:endParaRPr>
                    </a:p>
                    <a:p>
                      <a:pPr marL="1005839" marR="0" lvl="0" indent="0" algn="l" rtl="0">
                        <a:lnSpc>
                          <a:spcPct val="100000"/>
                        </a:lnSpc>
                        <a:spcBef>
                          <a:spcPts val="445"/>
                        </a:spcBef>
                        <a:spcAft>
                          <a:spcPts val="0"/>
                        </a:spcAft>
                        <a:buClr>
                          <a:schemeClr val="dk1"/>
                        </a:buClr>
                        <a:buSzPts val="1600"/>
                        <a:buFont typeface="Courier New"/>
                        <a:buNone/>
                      </a:pPr>
                      <a:r>
                        <a:rPr lang="en-IN" sz="1600" b="1" u="none" strike="noStrike" cap="none">
                          <a:latin typeface="Courier New"/>
                          <a:ea typeface="Courier New"/>
                          <a:cs typeface="Courier New"/>
                          <a:sym typeface="Courier New"/>
                        </a:rPr>
                        <a:t>mov</a:t>
                      </a:r>
                      <a:endParaRPr sz="1600" u="none" strike="noStrike" cap="none">
                        <a:latin typeface="Courier New"/>
                        <a:ea typeface="Courier New"/>
                        <a:cs typeface="Courier New"/>
                        <a:sym typeface="Courier New"/>
                      </a:endParaRPr>
                    </a:p>
                  </a:txBody>
                  <a:tcPr marL="0" marR="0" marT="0" marB="0"/>
                </a:tc>
                <a:tc>
                  <a:txBody>
                    <a:bodyPr/>
                    <a:lstStyle/>
                    <a:p>
                      <a:pPr marL="272415" marR="0" lvl="0" indent="0" algn="l" rtl="0">
                        <a:lnSpc>
                          <a:spcPct val="116250"/>
                        </a:lnSpc>
                        <a:spcBef>
                          <a:spcPts val="0"/>
                        </a:spcBef>
                        <a:spcAft>
                          <a:spcPts val="0"/>
                        </a:spcAft>
                        <a:buClr>
                          <a:schemeClr val="dk1"/>
                        </a:buClr>
                        <a:buSzPts val="1600"/>
                        <a:buFont typeface="Courier New"/>
                        <a:buNone/>
                      </a:pPr>
                      <a:r>
                        <a:rPr lang="en-IN" sz="1600" b="1" u="none" strike="noStrike" cap="none">
                          <a:latin typeface="Courier New"/>
                          <a:ea typeface="Courier New"/>
                          <a:cs typeface="Courier New"/>
                          <a:sym typeface="Courier New"/>
                        </a:rPr>
                        <a:t>AH,AH</a:t>
                      </a:r>
                      <a:endParaRPr sz="1600" u="none" strike="noStrike" cap="none">
                        <a:latin typeface="Courier New"/>
                        <a:ea typeface="Courier New"/>
                        <a:cs typeface="Courier New"/>
                        <a:sym typeface="Courier New"/>
                      </a:endParaRPr>
                    </a:p>
                    <a:p>
                      <a:pPr marL="272415" marR="0" lvl="0" indent="0" algn="l" rtl="0">
                        <a:lnSpc>
                          <a:spcPct val="100000"/>
                        </a:lnSpc>
                        <a:spcBef>
                          <a:spcPts val="445"/>
                        </a:spcBef>
                        <a:spcAft>
                          <a:spcPts val="0"/>
                        </a:spcAft>
                        <a:buClr>
                          <a:schemeClr val="dk1"/>
                        </a:buClr>
                        <a:buSzPts val="1600"/>
                        <a:buFont typeface="Courier New"/>
                        <a:buNone/>
                      </a:pPr>
                      <a:r>
                        <a:rPr lang="en-IN" sz="1600" b="1" u="none" strike="noStrike" cap="none">
                          <a:latin typeface="Courier New"/>
                          <a:ea typeface="Courier New"/>
                          <a:cs typeface="Courier New"/>
                          <a:sym typeface="Courier New"/>
                        </a:rPr>
                        <a:t>AL,'6'</a:t>
                      </a:r>
                      <a:endParaRPr sz="1600" u="none" strike="noStrike" cap="none">
                        <a:latin typeface="Courier New"/>
                        <a:ea typeface="Courier New"/>
                        <a:cs typeface="Courier New"/>
                        <a:sym typeface="Courier New"/>
                      </a:endParaRPr>
                    </a:p>
                  </a:txBody>
                  <a:tcPr marL="0" marR="0" marT="0" marB="0"/>
                </a:tc>
                <a:tc>
                  <a:txBody>
                    <a:bodyPr/>
                    <a:lstStyle/>
                    <a:p>
                      <a:pPr marL="203834" marR="0" lvl="0" indent="0" algn="l" rtl="0">
                        <a:lnSpc>
                          <a:spcPct val="116250"/>
                        </a:lnSpc>
                        <a:spcBef>
                          <a:spcPts val="0"/>
                        </a:spcBef>
                        <a:spcAft>
                          <a:spcPts val="0"/>
                        </a:spcAft>
                        <a:buClr>
                          <a:schemeClr val="dk1"/>
                        </a:buClr>
                        <a:buSzPts val="1600"/>
                        <a:buFont typeface="Courier New"/>
                        <a:buNone/>
                      </a:pPr>
                      <a:r>
                        <a:rPr lang="en-IN" sz="1600" b="1" u="none" strike="noStrike" cap="none">
                          <a:latin typeface="Courier New"/>
                          <a:ea typeface="Courier New"/>
                          <a:cs typeface="Courier New"/>
                          <a:sym typeface="Courier New"/>
                        </a:rPr>
                        <a:t>;</a:t>
                      </a:r>
                      <a:endParaRPr sz="1600" u="none" strike="noStrike" cap="none">
                        <a:latin typeface="Courier New"/>
                        <a:ea typeface="Courier New"/>
                        <a:cs typeface="Courier New"/>
                        <a:sym typeface="Courier New"/>
                      </a:endParaRPr>
                    </a:p>
                    <a:p>
                      <a:pPr marL="203834" marR="0" lvl="0" indent="0" algn="l" rtl="0">
                        <a:lnSpc>
                          <a:spcPct val="100000"/>
                        </a:lnSpc>
                        <a:spcBef>
                          <a:spcPts val="445"/>
                        </a:spcBef>
                        <a:spcAft>
                          <a:spcPts val="0"/>
                        </a:spcAft>
                        <a:buClr>
                          <a:schemeClr val="dk1"/>
                        </a:buClr>
                        <a:buSzPts val="1600"/>
                        <a:buFont typeface="Courier New"/>
                        <a:buNone/>
                      </a:pPr>
                      <a:r>
                        <a:rPr lang="en-IN" sz="1600" b="1" u="none" strike="noStrike" cap="none">
                          <a:latin typeface="Courier New"/>
                          <a:ea typeface="Courier New"/>
                          <a:cs typeface="Courier New"/>
                          <a:sym typeface="Courier New"/>
                        </a:rPr>
                        <a:t>;</a:t>
                      </a:r>
                      <a:endParaRPr sz="1600" u="none" strike="noStrike" cap="none">
                        <a:latin typeface="Courier New"/>
                        <a:ea typeface="Courier New"/>
                        <a:cs typeface="Courier New"/>
                        <a:sym typeface="Courier New"/>
                      </a:endParaRPr>
                    </a:p>
                  </a:txBody>
                  <a:tcPr marL="0" marR="0" marT="0" marB="0"/>
                </a:tc>
                <a:tc>
                  <a:txBody>
                    <a:bodyPr/>
                    <a:lstStyle/>
                    <a:p>
                      <a:pPr marL="68580" marR="0" lvl="0" indent="0" algn="l" rtl="0">
                        <a:lnSpc>
                          <a:spcPct val="116250"/>
                        </a:lnSpc>
                        <a:spcBef>
                          <a:spcPts val="0"/>
                        </a:spcBef>
                        <a:spcAft>
                          <a:spcPts val="0"/>
                        </a:spcAft>
                        <a:buClr>
                          <a:schemeClr val="dk1"/>
                        </a:buClr>
                        <a:buSzPts val="1600"/>
                        <a:buFont typeface="Courier New"/>
                        <a:buNone/>
                      </a:pPr>
                      <a:r>
                        <a:rPr lang="en-IN" sz="1600" b="1" u="none" strike="noStrike" cap="none">
                          <a:latin typeface="Courier New"/>
                          <a:ea typeface="Courier New"/>
                          <a:cs typeface="Courier New"/>
                          <a:sym typeface="Courier New"/>
                        </a:rPr>
                        <a:t>clear</a:t>
                      </a:r>
                      <a:endParaRPr sz="1600" u="none" strike="noStrike" cap="none">
                        <a:latin typeface="Courier New"/>
                        <a:ea typeface="Courier New"/>
                        <a:cs typeface="Courier New"/>
                        <a:sym typeface="Courier New"/>
                      </a:endParaRPr>
                    </a:p>
                    <a:p>
                      <a:pPr marL="68580" marR="0" lvl="0" indent="0" algn="l" rtl="0">
                        <a:lnSpc>
                          <a:spcPct val="100000"/>
                        </a:lnSpc>
                        <a:spcBef>
                          <a:spcPts val="445"/>
                        </a:spcBef>
                        <a:spcAft>
                          <a:spcPts val="0"/>
                        </a:spcAft>
                        <a:buClr>
                          <a:schemeClr val="dk1"/>
                        </a:buClr>
                        <a:buSzPts val="1600"/>
                        <a:buFont typeface="Courier New"/>
                        <a:buNone/>
                      </a:pPr>
                      <a:r>
                        <a:rPr lang="en-IN" sz="1600" b="1" u="none" strike="noStrike" cap="none">
                          <a:latin typeface="Courier New"/>
                          <a:ea typeface="Courier New"/>
                          <a:cs typeface="Courier New"/>
                          <a:sym typeface="Courier New"/>
                        </a:rPr>
                        <a:t>AL :=</a:t>
                      </a:r>
                      <a:endParaRPr sz="1600" u="none" strike="noStrike" cap="none">
                        <a:latin typeface="Courier New"/>
                        <a:ea typeface="Courier New"/>
                        <a:cs typeface="Courier New"/>
                        <a:sym typeface="Courier New"/>
                      </a:endParaRPr>
                    </a:p>
                  </a:txBody>
                  <a:tcPr marL="0" marR="0" marT="0" marB="0"/>
                </a:tc>
                <a:tc>
                  <a:txBody>
                    <a:bodyPr/>
                    <a:lstStyle/>
                    <a:p>
                      <a:pPr marL="68580" marR="0" lvl="0" indent="0" algn="l" rtl="0">
                        <a:lnSpc>
                          <a:spcPct val="116250"/>
                        </a:lnSpc>
                        <a:spcBef>
                          <a:spcPts val="0"/>
                        </a:spcBef>
                        <a:spcAft>
                          <a:spcPts val="0"/>
                        </a:spcAft>
                        <a:buClr>
                          <a:schemeClr val="dk1"/>
                        </a:buClr>
                        <a:buSzPts val="1600"/>
                        <a:buFont typeface="Courier New"/>
                        <a:buNone/>
                      </a:pPr>
                      <a:r>
                        <a:rPr lang="en-IN" sz="1600" b="1" u="none" strike="noStrike" cap="none">
                          <a:latin typeface="Courier New"/>
                          <a:ea typeface="Courier New"/>
                          <a:cs typeface="Courier New"/>
                          <a:sym typeface="Courier New"/>
                        </a:rPr>
                        <a:t>AH</a:t>
                      </a:r>
                      <a:endParaRPr sz="1600" u="none" strike="noStrike" cap="none">
                        <a:latin typeface="Courier New"/>
                        <a:ea typeface="Courier New"/>
                        <a:cs typeface="Courier New"/>
                        <a:sym typeface="Courier New"/>
                      </a:endParaRPr>
                    </a:p>
                    <a:p>
                      <a:pPr marL="68580" marR="0" lvl="0" indent="0" algn="l" rtl="0">
                        <a:lnSpc>
                          <a:spcPct val="100000"/>
                        </a:lnSpc>
                        <a:spcBef>
                          <a:spcPts val="445"/>
                        </a:spcBef>
                        <a:spcAft>
                          <a:spcPts val="0"/>
                        </a:spcAft>
                        <a:buClr>
                          <a:schemeClr val="dk1"/>
                        </a:buClr>
                        <a:buSzPts val="1600"/>
                        <a:buFont typeface="Courier New"/>
                        <a:buNone/>
                      </a:pPr>
                      <a:r>
                        <a:rPr lang="en-IN" sz="1600" b="1" u="none" strike="noStrike" cap="none">
                          <a:latin typeface="Courier New"/>
                          <a:ea typeface="Courier New"/>
                          <a:cs typeface="Courier New"/>
                          <a:sym typeface="Courier New"/>
                        </a:rPr>
                        <a:t>36H</a:t>
                      </a:r>
                      <a:endParaRPr sz="1600" u="none" strike="noStrike" cap="none">
                        <a:latin typeface="Courier New"/>
                        <a:ea typeface="Courier New"/>
                        <a:cs typeface="Courier New"/>
                        <a:sym typeface="Courier New"/>
                      </a:endParaRPr>
                    </a:p>
                  </a:txBody>
                  <a:tcPr marL="0" marR="0" marT="0" marB="0"/>
                </a:tc>
                <a:extLst>
                  <a:ext uri="{0D108BD9-81ED-4DB2-BD59-A6C34878D82A}">
                    <a16:rowId xmlns:a16="http://schemas.microsoft.com/office/drawing/2014/main" val="10000"/>
                  </a:ext>
                </a:extLst>
              </a:tr>
              <a:tr h="290800">
                <a:tc>
                  <a:txBody>
                    <a:bodyPr/>
                    <a:lstStyle/>
                    <a:p>
                      <a:pPr marL="1005839" marR="0" lvl="0" indent="0" algn="l" rtl="0">
                        <a:lnSpc>
                          <a:spcPct val="133750"/>
                        </a:lnSpc>
                        <a:spcBef>
                          <a:spcPts val="0"/>
                        </a:spcBef>
                        <a:spcAft>
                          <a:spcPts val="0"/>
                        </a:spcAft>
                        <a:buClr>
                          <a:schemeClr val="dk1"/>
                        </a:buClr>
                        <a:buSzPts val="1600"/>
                        <a:buFont typeface="Courier New"/>
                        <a:buNone/>
                      </a:pPr>
                      <a:r>
                        <a:rPr lang="en-IN" sz="1600" b="1" u="none" strike="noStrike" cap="none">
                          <a:latin typeface="Courier New"/>
                          <a:ea typeface="Courier New"/>
                          <a:cs typeface="Courier New"/>
                          <a:sym typeface="Courier New"/>
                        </a:rPr>
                        <a:t>add</a:t>
                      </a:r>
                      <a:endParaRPr sz="1600" u="none" strike="noStrike" cap="none">
                        <a:latin typeface="Courier New"/>
                        <a:ea typeface="Courier New"/>
                        <a:cs typeface="Courier New"/>
                        <a:sym typeface="Courier New"/>
                      </a:endParaRPr>
                    </a:p>
                  </a:txBody>
                  <a:tcPr marL="0" marR="0" marT="0" marB="0"/>
                </a:tc>
                <a:tc>
                  <a:txBody>
                    <a:bodyPr/>
                    <a:lstStyle/>
                    <a:p>
                      <a:pPr marL="0" marR="196215" lvl="0" indent="0" algn="r" rtl="0">
                        <a:lnSpc>
                          <a:spcPct val="133750"/>
                        </a:lnSpc>
                        <a:spcBef>
                          <a:spcPts val="0"/>
                        </a:spcBef>
                        <a:spcAft>
                          <a:spcPts val="0"/>
                        </a:spcAft>
                        <a:buClr>
                          <a:schemeClr val="dk1"/>
                        </a:buClr>
                        <a:buSzPts val="1600"/>
                        <a:buFont typeface="Courier New"/>
                        <a:buNone/>
                      </a:pPr>
                      <a:r>
                        <a:rPr lang="en-IN" sz="1600" b="1" u="none" strike="noStrike" cap="none">
                          <a:latin typeface="Courier New"/>
                          <a:ea typeface="Courier New"/>
                          <a:cs typeface="Courier New"/>
                          <a:sym typeface="Courier New"/>
                        </a:rPr>
                        <a:t>AL,'7'</a:t>
                      </a:r>
                      <a:endParaRPr sz="1600" u="none" strike="noStrike" cap="none">
                        <a:latin typeface="Courier New"/>
                        <a:ea typeface="Courier New"/>
                        <a:cs typeface="Courier New"/>
                        <a:sym typeface="Courier New"/>
                      </a:endParaRPr>
                    </a:p>
                  </a:txBody>
                  <a:tcPr marL="0" marR="0" marT="0" marB="0"/>
                </a:tc>
                <a:tc>
                  <a:txBody>
                    <a:bodyPr/>
                    <a:lstStyle/>
                    <a:p>
                      <a:pPr marL="0" marR="60325" lvl="0" indent="0" algn="r" rtl="0">
                        <a:lnSpc>
                          <a:spcPct val="133750"/>
                        </a:lnSpc>
                        <a:spcBef>
                          <a:spcPts val="0"/>
                        </a:spcBef>
                        <a:spcAft>
                          <a:spcPts val="0"/>
                        </a:spcAft>
                        <a:buClr>
                          <a:schemeClr val="dk1"/>
                        </a:buClr>
                        <a:buSzPts val="1600"/>
                        <a:buFont typeface="Courier New"/>
                        <a:buNone/>
                      </a:pPr>
                      <a:r>
                        <a:rPr lang="en-IN" sz="1600" b="1" u="none" strike="noStrike" cap="none">
                          <a:latin typeface="Courier New"/>
                          <a:ea typeface="Courier New"/>
                          <a:cs typeface="Courier New"/>
                          <a:sym typeface="Courier New"/>
                        </a:rPr>
                        <a:t>;</a:t>
                      </a:r>
                      <a:endParaRPr sz="1600" u="none" strike="noStrike" cap="none">
                        <a:latin typeface="Courier New"/>
                        <a:ea typeface="Courier New"/>
                        <a:cs typeface="Courier New"/>
                        <a:sym typeface="Courier New"/>
                      </a:endParaRPr>
                    </a:p>
                  </a:txBody>
                  <a:tcPr marL="0" marR="0" marT="0" marB="0"/>
                </a:tc>
                <a:tc>
                  <a:txBody>
                    <a:bodyPr/>
                    <a:lstStyle/>
                    <a:p>
                      <a:pPr marL="2540" marR="0" lvl="0" indent="0" algn="ctr" rtl="0">
                        <a:lnSpc>
                          <a:spcPct val="133750"/>
                        </a:lnSpc>
                        <a:spcBef>
                          <a:spcPts val="0"/>
                        </a:spcBef>
                        <a:spcAft>
                          <a:spcPts val="0"/>
                        </a:spcAft>
                        <a:buClr>
                          <a:schemeClr val="dk1"/>
                        </a:buClr>
                        <a:buSzPts val="1600"/>
                        <a:buFont typeface="Courier New"/>
                        <a:buNone/>
                      </a:pPr>
                      <a:r>
                        <a:rPr lang="en-IN" sz="1600" b="1" u="none" strike="noStrike" cap="none">
                          <a:latin typeface="Courier New"/>
                          <a:ea typeface="Courier New"/>
                          <a:cs typeface="Courier New"/>
                          <a:sym typeface="Courier New"/>
                        </a:rPr>
                        <a:t>AL :=</a:t>
                      </a:r>
                      <a:endParaRPr sz="1600" u="none" strike="noStrike" cap="none">
                        <a:latin typeface="Courier New"/>
                        <a:ea typeface="Courier New"/>
                        <a:cs typeface="Courier New"/>
                        <a:sym typeface="Courier New"/>
                      </a:endParaRPr>
                    </a:p>
                  </a:txBody>
                  <a:tcPr marL="0" marR="0" marT="0" marB="0"/>
                </a:tc>
                <a:tc>
                  <a:txBody>
                    <a:bodyPr/>
                    <a:lstStyle/>
                    <a:p>
                      <a:pPr marL="68580" marR="0" lvl="0" indent="0" algn="l" rtl="0">
                        <a:lnSpc>
                          <a:spcPct val="133750"/>
                        </a:lnSpc>
                        <a:spcBef>
                          <a:spcPts val="0"/>
                        </a:spcBef>
                        <a:spcAft>
                          <a:spcPts val="0"/>
                        </a:spcAft>
                        <a:buClr>
                          <a:schemeClr val="dk1"/>
                        </a:buClr>
                        <a:buSzPts val="1600"/>
                        <a:buFont typeface="Courier New"/>
                        <a:buNone/>
                      </a:pPr>
                      <a:r>
                        <a:rPr lang="en-IN" sz="1600" b="1" u="none" strike="noStrike" cap="none">
                          <a:latin typeface="Courier New"/>
                          <a:ea typeface="Courier New"/>
                          <a:cs typeface="Courier New"/>
                          <a:sym typeface="Courier New"/>
                        </a:rPr>
                        <a:t>36H+37H = 6DH (D+6=3,AH=0(CLEARED IN STEP 1)</a:t>
                      </a:r>
                      <a:endParaRPr sz="1600" u="none" strike="noStrike" cap="none">
                        <a:latin typeface="Courier New"/>
                        <a:ea typeface="Courier New"/>
                        <a:cs typeface="Courier New"/>
                        <a:sym typeface="Courier New"/>
                      </a:endParaRPr>
                    </a:p>
                  </a:txBody>
                  <a:tcPr marL="0" marR="0" marT="0" marB="0"/>
                </a:tc>
                <a:extLst>
                  <a:ext uri="{0D108BD9-81ED-4DB2-BD59-A6C34878D82A}">
                    <a16:rowId xmlns:a16="http://schemas.microsoft.com/office/drawing/2014/main" val="10001"/>
                  </a:ext>
                </a:extLst>
              </a:tr>
              <a:tr h="290800">
                <a:tc>
                  <a:txBody>
                    <a:bodyPr/>
                    <a:lstStyle/>
                    <a:p>
                      <a:pPr marL="1005839" marR="0" lvl="0" indent="0" algn="l" rtl="0">
                        <a:lnSpc>
                          <a:spcPct val="133437"/>
                        </a:lnSpc>
                        <a:spcBef>
                          <a:spcPts val="0"/>
                        </a:spcBef>
                        <a:spcAft>
                          <a:spcPts val="0"/>
                        </a:spcAft>
                        <a:buClr>
                          <a:schemeClr val="dk1"/>
                        </a:buClr>
                        <a:buSzPts val="1600"/>
                        <a:buFont typeface="Courier New"/>
                        <a:buNone/>
                      </a:pPr>
                      <a:r>
                        <a:rPr lang="en-IN" sz="1600" b="1" u="none" strike="noStrike" cap="none">
                          <a:latin typeface="Courier New"/>
                          <a:ea typeface="Courier New"/>
                          <a:cs typeface="Courier New"/>
                          <a:sym typeface="Courier New"/>
                        </a:rPr>
                        <a:t>aaa</a:t>
                      </a:r>
                      <a:endParaRPr sz="1600" u="none" strike="noStrike" cap="none">
                        <a:latin typeface="Courier New"/>
                        <a:ea typeface="Courier New"/>
                        <a:cs typeface="Courier New"/>
                        <a:sym typeface="Courier New"/>
                      </a:endParaRPr>
                    </a:p>
                  </a:txBody>
                  <a:tcPr marL="0" marR="0" marT="0" marB="0"/>
                </a:tc>
                <a:tc>
                  <a:txBody>
                    <a:bodyPr/>
                    <a:lstStyle/>
                    <a:p>
                      <a:pPr marL="0" marR="0" lvl="0" indent="0" algn="l" rtl="0">
                        <a:lnSpc>
                          <a:spcPct val="100000"/>
                        </a:lnSpc>
                        <a:spcBef>
                          <a:spcPts val="0"/>
                        </a:spcBef>
                        <a:spcAft>
                          <a:spcPts val="0"/>
                        </a:spcAft>
                        <a:buClr>
                          <a:schemeClr val="dk1"/>
                        </a:buClr>
                        <a:buSzPts val="1800"/>
                        <a:buFont typeface="Constantia"/>
                        <a:buNone/>
                      </a:pPr>
                      <a:endParaRPr sz="1800" u="none" strike="noStrike" cap="none">
                        <a:latin typeface="Times New Roman"/>
                        <a:ea typeface="Times New Roman"/>
                        <a:cs typeface="Times New Roman"/>
                        <a:sym typeface="Times New Roman"/>
                      </a:endParaRPr>
                    </a:p>
                  </a:txBody>
                  <a:tcPr marL="0" marR="0" marT="0" marB="0"/>
                </a:tc>
                <a:tc>
                  <a:txBody>
                    <a:bodyPr/>
                    <a:lstStyle/>
                    <a:p>
                      <a:pPr marL="0" marR="60325" lvl="0" indent="0" algn="r" rtl="0">
                        <a:lnSpc>
                          <a:spcPct val="133437"/>
                        </a:lnSpc>
                        <a:spcBef>
                          <a:spcPts val="0"/>
                        </a:spcBef>
                        <a:spcAft>
                          <a:spcPts val="0"/>
                        </a:spcAft>
                        <a:buClr>
                          <a:schemeClr val="dk1"/>
                        </a:buClr>
                        <a:buSzPts val="1600"/>
                        <a:buFont typeface="Courier New"/>
                        <a:buNone/>
                      </a:pPr>
                      <a:r>
                        <a:rPr lang="en-IN" sz="1600" b="1" u="none" strike="noStrike" cap="none">
                          <a:latin typeface="Courier New"/>
                          <a:ea typeface="Courier New"/>
                          <a:cs typeface="Courier New"/>
                          <a:sym typeface="Courier New"/>
                        </a:rPr>
                        <a:t>;</a:t>
                      </a:r>
                      <a:endParaRPr sz="1600" u="none" strike="noStrike" cap="none">
                        <a:latin typeface="Courier New"/>
                        <a:ea typeface="Courier New"/>
                        <a:cs typeface="Courier New"/>
                        <a:sym typeface="Courier New"/>
                      </a:endParaRPr>
                    </a:p>
                  </a:txBody>
                  <a:tcPr marL="0" marR="0" marT="0" marB="0"/>
                </a:tc>
                <a:tc>
                  <a:txBody>
                    <a:bodyPr/>
                    <a:lstStyle/>
                    <a:p>
                      <a:pPr marL="2540" marR="0" lvl="0" indent="0" algn="ctr" rtl="0">
                        <a:lnSpc>
                          <a:spcPct val="133437"/>
                        </a:lnSpc>
                        <a:spcBef>
                          <a:spcPts val="0"/>
                        </a:spcBef>
                        <a:spcAft>
                          <a:spcPts val="0"/>
                        </a:spcAft>
                        <a:buClr>
                          <a:schemeClr val="dk1"/>
                        </a:buClr>
                        <a:buSzPts val="1600"/>
                        <a:buFont typeface="Courier New"/>
                        <a:buNone/>
                      </a:pPr>
                      <a:r>
                        <a:rPr lang="en-IN" sz="1600" b="1" u="none" strike="noStrike" cap="none">
                          <a:latin typeface="Courier New"/>
                          <a:ea typeface="Courier New"/>
                          <a:cs typeface="Courier New"/>
                          <a:sym typeface="Courier New"/>
                        </a:rPr>
                        <a:t>AX :=</a:t>
                      </a:r>
                      <a:endParaRPr sz="1600" u="none" strike="noStrike" cap="none">
                        <a:latin typeface="Courier New"/>
                        <a:ea typeface="Courier New"/>
                        <a:cs typeface="Courier New"/>
                        <a:sym typeface="Courier New"/>
                      </a:endParaRPr>
                    </a:p>
                  </a:txBody>
                  <a:tcPr marL="0" marR="0" marT="0" marB="0"/>
                </a:tc>
                <a:tc>
                  <a:txBody>
                    <a:bodyPr/>
                    <a:lstStyle/>
                    <a:p>
                      <a:pPr marL="68580" marR="0" lvl="0" indent="0" algn="l" rtl="0">
                        <a:lnSpc>
                          <a:spcPct val="133437"/>
                        </a:lnSpc>
                        <a:spcBef>
                          <a:spcPts val="0"/>
                        </a:spcBef>
                        <a:spcAft>
                          <a:spcPts val="0"/>
                        </a:spcAft>
                        <a:buClr>
                          <a:schemeClr val="dk1"/>
                        </a:buClr>
                        <a:buSzPts val="1600"/>
                        <a:buFont typeface="Courier New"/>
                        <a:buNone/>
                      </a:pPr>
                      <a:r>
                        <a:rPr lang="en-IN" sz="1600" b="1" u="none" strike="noStrike" cap="none">
                          <a:latin typeface="Courier New"/>
                          <a:ea typeface="Courier New"/>
                          <a:cs typeface="Courier New"/>
                          <a:sym typeface="Courier New"/>
                        </a:rPr>
                        <a:t>0103H</a:t>
                      </a:r>
                      <a:endParaRPr sz="1600" u="none" strike="noStrike" cap="none">
                        <a:latin typeface="Courier New"/>
                        <a:ea typeface="Courier New"/>
                        <a:cs typeface="Courier New"/>
                        <a:sym typeface="Courier New"/>
                      </a:endParaRPr>
                    </a:p>
                  </a:txBody>
                  <a:tcPr marL="0" marR="0" marT="0" marB="0"/>
                </a:tc>
                <a:extLst>
                  <a:ext uri="{0D108BD9-81ED-4DB2-BD59-A6C34878D82A}">
                    <a16:rowId xmlns:a16="http://schemas.microsoft.com/office/drawing/2014/main" val="10002"/>
                  </a:ext>
                </a:extLst>
              </a:tr>
              <a:tr h="365300">
                <a:tc>
                  <a:txBody>
                    <a:bodyPr/>
                    <a:lstStyle/>
                    <a:p>
                      <a:pPr marL="1005839" marR="0" lvl="0" indent="0" algn="l" rtl="0">
                        <a:lnSpc>
                          <a:spcPct val="133750"/>
                        </a:lnSpc>
                        <a:spcBef>
                          <a:spcPts val="0"/>
                        </a:spcBef>
                        <a:spcAft>
                          <a:spcPts val="0"/>
                        </a:spcAft>
                        <a:buClr>
                          <a:schemeClr val="dk1"/>
                        </a:buClr>
                        <a:buSzPts val="1600"/>
                        <a:buFont typeface="Courier New"/>
                        <a:buNone/>
                      </a:pPr>
                      <a:r>
                        <a:rPr lang="en-IN" sz="1600" b="1" u="none" strike="noStrike" cap="none">
                          <a:latin typeface="Courier New"/>
                          <a:ea typeface="Courier New"/>
                          <a:cs typeface="Courier New"/>
                          <a:sym typeface="Courier New"/>
                        </a:rPr>
                        <a:t>or</a:t>
                      </a:r>
                      <a:endParaRPr sz="1600" u="none" strike="noStrike" cap="none">
                        <a:latin typeface="Courier New"/>
                        <a:ea typeface="Courier New"/>
                        <a:cs typeface="Courier New"/>
                        <a:sym typeface="Courier New"/>
                      </a:endParaRPr>
                    </a:p>
                  </a:txBody>
                  <a:tcPr marL="0" marR="0" marT="0" marB="0">
                    <a:lnB w="9525" cap="flat" cmpd="sng">
                      <a:solidFill>
                        <a:srgbClr val="000000"/>
                      </a:solidFill>
                      <a:prstDash val="solid"/>
                      <a:round/>
                      <a:headEnd type="none" w="sm" len="sm"/>
                      <a:tailEnd type="none" w="sm" len="sm"/>
                    </a:lnB>
                  </a:tcPr>
                </a:tc>
                <a:tc>
                  <a:txBody>
                    <a:bodyPr/>
                    <a:lstStyle/>
                    <a:p>
                      <a:pPr marL="0" marR="196215" lvl="0" indent="0" algn="r" rtl="0">
                        <a:lnSpc>
                          <a:spcPct val="133750"/>
                        </a:lnSpc>
                        <a:spcBef>
                          <a:spcPts val="0"/>
                        </a:spcBef>
                        <a:spcAft>
                          <a:spcPts val="0"/>
                        </a:spcAft>
                        <a:buClr>
                          <a:schemeClr val="dk1"/>
                        </a:buClr>
                        <a:buSzPts val="1600"/>
                        <a:buFont typeface="Courier New"/>
                        <a:buNone/>
                      </a:pPr>
                      <a:r>
                        <a:rPr lang="en-IN" sz="1600" b="1" u="none" strike="noStrike" cap="none">
                          <a:latin typeface="Courier New"/>
                          <a:ea typeface="Courier New"/>
                          <a:cs typeface="Courier New"/>
                          <a:sym typeface="Courier New"/>
                        </a:rPr>
                        <a:t>AL,30H</a:t>
                      </a:r>
                      <a:endParaRPr sz="1600" u="none" strike="noStrike" cap="none">
                        <a:latin typeface="Courier New"/>
                        <a:ea typeface="Courier New"/>
                        <a:cs typeface="Courier New"/>
                        <a:sym typeface="Courier New"/>
                      </a:endParaRPr>
                    </a:p>
                  </a:txBody>
                  <a:tcPr marL="0" marR="0" marT="0" marB="0">
                    <a:lnB w="9525" cap="flat" cmpd="sng">
                      <a:solidFill>
                        <a:srgbClr val="000000"/>
                      </a:solidFill>
                      <a:prstDash val="solid"/>
                      <a:round/>
                      <a:headEnd type="none" w="sm" len="sm"/>
                      <a:tailEnd type="none" w="sm" len="sm"/>
                    </a:lnB>
                  </a:tcPr>
                </a:tc>
                <a:tc>
                  <a:txBody>
                    <a:bodyPr/>
                    <a:lstStyle/>
                    <a:p>
                      <a:pPr marL="0" marR="60325" lvl="0" indent="0" algn="r" rtl="0">
                        <a:lnSpc>
                          <a:spcPct val="133750"/>
                        </a:lnSpc>
                        <a:spcBef>
                          <a:spcPts val="0"/>
                        </a:spcBef>
                        <a:spcAft>
                          <a:spcPts val="0"/>
                        </a:spcAft>
                        <a:buClr>
                          <a:schemeClr val="dk1"/>
                        </a:buClr>
                        <a:buSzPts val="1600"/>
                        <a:buFont typeface="Courier New"/>
                        <a:buNone/>
                      </a:pPr>
                      <a:r>
                        <a:rPr lang="en-IN" sz="1600" b="1" u="none" strike="noStrike" cap="none">
                          <a:latin typeface="Courier New"/>
                          <a:ea typeface="Courier New"/>
                          <a:cs typeface="Courier New"/>
                          <a:sym typeface="Courier New"/>
                        </a:rPr>
                        <a:t>;</a:t>
                      </a:r>
                      <a:endParaRPr sz="1600" u="none" strike="noStrike" cap="none">
                        <a:latin typeface="Courier New"/>
                        <a:ea typeface="Courier New"/>
                        <a:cs typeface="Courier New"/>
                        <a:sym typeface="Courier New"/>
                      </a:endParaRPr>
                    </a:p>
                  </a:txBody>
                  <a:tcPr marL="0" marR="0" marT="0" marB="0">
                    <a:lnB w="9525" cap="flat" cmpd="sng">
                      <a:solidFill>
                        <a:srgbClr val="000000"/>
                      </a:solidFill>
                      <a:prstDash val="solid"/>
                      <a:round/>
                      <a:headEnd type="none" w="sm" len="sm"/>
                      <a:tailEnd type="none" w="sm" len="sm"/>
                    </a:lnB>
                  </a:tcPr>
                </a:tc>
                <a:tc>
                  <a:txBody>
                    <a:bodyPr/>
                    <a:lstStyle/>
                    <a:p>
                      <a:pPr marL="2540" marR="0" lvl="0" indent="0" algn="ctr" rtl="0">
                        <a:lnSpc>
                          <a:spcPct val="133750"/>
                        </a:lnSpc>
                        <a:spcBef>
                          <a:spcPts val="0"/>
                        </a:spcBef>
                        <a:spcAft>
                          <a:spcPts val="0"/>
                        </a:spcAft>
                        <a:buClr>
                          <a:schemeClr val="dk1"/>
                        </a:buClr>
                        <a:buSzPts val="1600"/>
                        <a:buFont typeface="Courier New"/>
                        <a:buNone/>
                      </a:pPr>
                      <a:r>
                        <a:rPr lang="en-IN" sz="1600" b="1" u="none" strike="noStrike" cap="none">
                          <a:latin typeface="Courier New"/>
                          <a:ea typeface="Courier New"/>
                          <a:cs typeface="Courier New"/>
                          <a:sym typeface="Courier New"/>
                        </a:rPr>
                        <a:t>AL :=</a:t>
                      </a:r>
                      <a:endParaRPr sz="1600" u="none" strike="noStrike" cap="none">
                        <a:latin typeface="Courier New"/>
                        <a:ea typeface="Courier New"/>
                        <a:cs typeface="Courier New"/>
                        <a:sym typeface="Courier New"/>
                      </a:endParaRPr>
                    </a:p>
                  </a:txBody>
                  <a:tcPr marL="0" marR="0" marT="0" marB="0">
                    <a:lnB w="9525" cap="flat" cmpd="sng">
                      <a:solidFill>
                        <a:srgbClr val="000000"/>
                      </a:solidFill>
                      <a:prstDash val="solid"/>
                      <a:round/>
                      <a:headEnd type="none" w="sm" len="sm"/>
                      <a:tailEnd type="none" w="sm" len="sm"/>
                    </a:lnB>
                  </a:tcPr>
                </a:tc>
                <a:tc>
                  <a:txBody>
                    <a:bodyPr/>
                    <a:lstStyle/>
                    <a:p>
                      <a:pPr marL="68580" marR="0" lvl="0" indent="0" algn="l" rtl="0">
                        <a:lnSpc>
                          <a:spcPct val="133750"/>
                        </a:lnSpc>
                        <a:spcBef>
                          <a:spcPts val="0"/>
                        </a:spcBef>
                        <a:spcAft>
                          <a:spcPts val="0"/>
                        </a:spcAft>
                        <a:buClr>
                          <a:schemeClr val="dk1"/>
                        </a:buClr>
                        <a:buSzPts val="1600"/>
                        <a:buFont typeface="Courier New"/>
                        <a:buNone/>
                      </a:pPr>
                      <a:r>
                        <a:rPr lang="en-IN" sz="1600" b="1" u="none" strike="noStrike" cap="none">
                          <a:latin typeface="Courier New"/>
                          <a:ea typeface="Courier New"/>
                          <a:cs typeface="Courier New"/>
                          <a:sym typeface="Courier New"/>
                        </a:rPr>
                        <a:t>33H</a:t>
                      </a:r>
                      <a:endParaRPr sz="1600" u="none" strike="noStrike" cap="none">
                        <a:latin typeface="Courier New"/>
                        <a:ea typeface="Courier New"/>
                        <a:cs typeface="Courier New"/>
                        <a:sym typeface="Courier New"/>
                      </a:endParaRPr>
                    </a:p>
                  </a:txBody>
                  <a:tcPr marL="0" marR="0" marT="0" marB="0">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458" name="Google Shape;458;p52"/>
          <p:cNvSpPr txBox="1"/>
          <p:nvPr/>
        </p:nvSpPr>
        <p:spPr>
          <a:xfrm>
            <a:off x="0" y="785794"/>
            <a:ext cx="9144000" cy="750748"/>
          </a:xfrm>
          <a:prstGeom prst="rect">
            <a:avLst/>
          </a:prstGeom>
          <a:noFill/>
          <a:ln>
            <a:noFill/>
          </a:ln>
        </p:spPr>
        <p:txBody>
          <a:bodyPr spcFirstLastPara="1" wrap="square" lIns="0" tIns="11950" rIns="0" bIns="0" anchor="b" anchorCtr="0">
            <a:spAutoFit/>
          </a:bodyPr>
          <a:lstStyle/>
          <a:p>
            <a:pPr marL="26212" marR="0" lvl="0" indent="0" algn="ctr" rtl="0">
              <a:lnSpc>
                <a:spcPct val="100000"/>
              </a:lnSpc>
              <a:spcBef>
                <a:spcPts val="0"/>
              </a:spcBef>
              <a:spcAft>
                <a:spcPts val="0"/>
              </a:spcAft>
              <a:buClr>
                <a:schemeClr val="dk2"/>
              </a:buClr>
              <a:buSzPts val="4800"/>
              <a:buFont typeface="Calibri"/>
              <a:buNone/>
            </a:pPr>
            <a:r>
              <a:rPr lang="en-IN" sz="4800" b="1" i="0" u="none" strike="noStrike" cap="none">
                <a:solidFill>
                  <a:schemeClr val="dk2"/>
                </a:solidFill>
                <a:latin typeface="Calibri"/>
                <a:ea typeface="Calibri"/>
                <a:cs typeface="Calibri"/>
                <a:sym typeface="Calibri"/>
              </a:rPr>
              <a:t>AAA (ASCII Adjust After Addition)</a:t>
            </a:r>
            <a:r>
              <a:rPr lang="en-IN" sz="1800" b="1" i="0" u="none" strike="noStrike" cap="none">
                <a:solidFill>
                  <a:schemeClr val="dk2"/>
                </a:solidFill>
                <a:latin typeface="Calibri"/>
                <a:ea typeface="Calibri"/>
                <a:cs typeface="Calibri"/>
                <a:sym typeface="Calibri"/>
              </a:rPr>
              <a:t>contd.</a:t>
            </a:r>
            <a:endParaRPr sz="4800" b="1" i="0" u="none" strike="noStrike" cap="none">
              <a:solidFill>
                <a:schemeClr val="dk2"/>
              </a:solidFill>
              <a:latin typeface="Calibri"/>
              <a:ea typeface="Calibri"/>
              <a:cs typeface="Calibri"/>
              <a:sym typeface="Calibri"/>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462"/>
        <p:cNvGrpSpPr/>
        <p:nvPr/>
      </p:nvGrpSpPr>
      <p:grpSpPr>
        <a:xfrm>
          <a:off x="0" y="0"/>
          <a:ext cx="0" cy="0"/>
          <a:chOff x="0" y="0"/>
          <a:chExt cx="0" cy="0"/>
        </a:xfrm>
      </p:grpSpPr>
      <p:sp>
        <p:nvSpPr>
          <p:cNvPr id="463" name="Google Shape;463;p53"/>
          <p:cNvSpPr/>
          <p:nvPr/>
        </p:nvSpPr>
        <p:spPr>
          <a:xfrm>
            <a:off x="1045094" y="5855298"/>
            <a:ext cx="7065818" cy="0"/>
          </a:xfrm>
          <a:custGeom>
            <a:avLst/>
            <a:gdLst/>
            <a:ahLst/>
            <a:cxnLst/>
            <a:rect l="l" t="t" r="r" b="b"/>
            <a:pathLst>
              <a:path w="7772400" h="120000" extrusionOk="0">
                <a:moveTo>
                  <a:pt x="0" y="0"/>
                </a:moveTo>
                <a:lnTo>
                  <a:pt x="7772400" y="0"/>
                </a:lnTo>
              </a:path>
            </a:pathLst>
          </a:custGeom>
          <a:noFill/>
          <a:ln w="952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a:solidFill>
                <a:schemeClr val="dk1"/>
              </a:solidFill>
              <a:latin typeface="Arial"/>
              <a:ea typeface="Arial"/>
              <a:cs typeface="Arial"/>
              <a:sym typeface="Arial"/>
            </a:endParaRPr>
          </a:p>
        </p:txBody>
      </p:sp>
      <p:sp>
        <p:nvSpPr>
          <p:cNvPr id="464" name="Google Shape;464;p53"/>
          <p:cNvSpPr txBox="1"/>
          <p:nvPr/>
        </p:nvSpPr>
        <p:spPr>
          <a:xfrm>
            <a:off x="1116676" y="1651142"/>
            <a:ext cx="6377709" cy="4041359"/>
          </a:xfrm>
          <a:prstGeom prst="rect">
            <a:avLst/>
          </a:prstGeom>
          <a:noFill/>
          <a:ln>
            <a:noFill/>
          </a:ln>
        </p:spPr>
        <p:txBody>
          <a:bodyPr spcFirstLastPara="1" wrap="square" lIns="0" tIns="67225" rIns="0" bIns="0" anchor="t" anchorCtr="0">
            <a:spAutoFit/>
          </a:bodyPr>
          <a:lstStyle/>
          <a:p>
            <a:pPr marL="11397" marR="0" lvl="0" indent="0" algn="l" rtl="0">
              <a:lnSpc>
                <a:spcPct val="100000"/>
              </a:lnSpc>
              <a:spcBef>
                <a:spcPts val="0"/>
              </a:spcBef>
              <a:spcAft>
                <a:spcPts val="0"/>
              </a:spcAft>
              <a:buClr>
                <a:schemeClr val="dk1"/>
              </a:buClr>
              <a:buSzPts val="2500"/>
              <a:buFont typeface="Times New Roman"/>
              <a:buNone/>
            </a:pPr>
            <a:r>
              <a:rPr lang="en-IN" sz="2500" b="1" i="0" u="none">
                <a:solidFill>
                  <a:schemeClr val="dk1"/>
                </a:solidFill>
                <a:latin typeface="Times New Roman"/>
                <a:ea typeface="Times New Roman"/>
                <a:cs typeface="Times New Roman"/>
                <a:sym typeface="Times New Roman"/>
              </a:rPr>
              <a:t>ASCII subtraction</a:t>
            </a:r>
            <a:endParaRPr sz="2500" b="0" i="0" u="none">
              <a:solidFill>
                <a:schemeClr val="dk1"/>
              </a:solidFill>
              <a:latin typeface="Times New Roman"/>
              <a:ea typeface="Times New Roman"/>
              <a:cs typeface="Times New Roman"/>
              <a:sym typeface="Times New Roman"/>
            </a:endParaRPr>
          </a:p>
          <a:p>
            <a:pPr marL="319115" marR="0" lvl="0" indent="-307718" algn="l" rtl="0">
              <a:lnSpc>
                <a:spcPct val="100000"/>
              </a:lnSpc>
              <a:spcBef>
                <a:spcPts val="434"/>
              </a:spcBef>
              <a:spcAft>
                <a:spcPts val="0"/>
              </a:spcAft>
              <a:buClr>
                <a:schemeClr val="dk1"/>
              </a:buClr>
              <a:buSzPts val="2500"/>
              <a:buFont typeface="Times New Roman"/>
              <a:buChar char="•"/>
            </a:pPr>
            <a:r>
              <a:rPr lang="en-IN" sz="2500" b="0" i="0" u="none">
                <a:solidFill>
                  <a:schemeClr val="dk1"/>
                </a:solidFill>
                <a:latin typeface="Times New Roman"/>
                <a:ea typeface="Times New Roman"/>
                <a:cs typeface="Times New Roman"/>
                <a:sym typeface="Times New Roman"/>
              </a:rPr>
              <a:t>The </a:t>
            </a:r>
            <a:r>
              <a:rPr lang="en-IN" sz="2500" b="1" i="0" u="none">
                <a:solidFill>
                  <a:schemeClr val="dk1"/>
                </a:solidFill>
                <a:latin typeface="Courier New"/>
                <a:ea typeface="Courier New"/>
                <a:cs typeface="Courier New"/>
                <a:sym typeface="Courier New"/>
              </a:rPr>
              <a:t>aas </a:t>
            </a:r>
            <a:r>
              <a:rPr lang="en-IN" sz="2500" b="0" i="0" u="none">
                <a:solidFill>
                  <a:schemeClr val="dk1"/>
                </a:solidFill>
                <a:latin typeface="Times New Roman"/>
                <a:ea typeface="Times New Roman"/>
                <a:cs typeface="Times New Roman"/>
                <a:sym typeface="Times New Roman"/>
              </a:rPr>
              <a:t>instruction works as follows:</a:t>
            </a:r>
            <a:endParaRPr sz="2500" b="0" i="0" u="none">
              <a:solidFill>
                <a:schemeClr val="dk1"/>
              </a:solidFill>
              <a:latin typeface="Times New Roman"/>
              <a:ea typeface="Times New Roman"/>
              <a:cs typeface="Times New Roman"/>
              <a:sym typeface="Times New Roman"/>
            </a:endParaRPr>
          </a:p>
          <a:p>
            <a:pPr marL="678690" marR="296891" lvl="1" indent="-257002" algn="l" rtl="0">
              <a:lnSpc>
                <a:spcPct val="119000"/>
              </a:lnSpc>
              <a:spcBef>
                <a:spcPts val="202"/>
              </a:spcBef>
              <a:spcAft>
                <a:spcPts val="0"/>
              </a:spcAft>
              <a:buClr>
                <a:schemeClr val="dk1"/>
              </a:buClr>
              <a:buSzPts val="2200"/>
              <a:buFont typeface="Noto Sans Symbols"/>
              <a:buChar char="*"/>
            </a:pPr>
            <a:r>
              <a:rPr lang="en-IN" sz="2200" b="0" i="0" u="none" strike="noStrike" cap="none">
                <a:solidFill>
                  <a:schemeClr val="dk1"/>
                </a:solidFill>
                <a:latin typeface="Times New Roman"/>
                <a:ea typeface="Times New Roman"/>
                <a:cs typeface="Times New Roman"/>
                <a:sym typeface="Times New Roman"/>
              </a:rPr>
              <a:t>If the least significant four bits in AL are &gt; 9 or  if AF =1, it subtracts 6 from AL and 1 from AH.</a:t>
            </a:r>
            <a:endParaRPr sz="2200" b="0" i="0" u="none" strike="noStrike" cap="none">
              <a:solidFill>
                <a:schemeClr val="dk1"/>
              </a:solidFill>
              <a:latin typeface="Times New Roman"/>
              <a:ea typeface="Times New Roman"/>
              <a:cs typeface="Times New Roman"/>
              <a:sym typeface="Times New Roman"/>
            </a:endParaRPr>
          </a:p>
          <a:p>
            <a:pPr marL="1242271" marR="0" lvl="0" indent="0" algn="l" rtl="0">
              <a:lnSpc>
                <a:spcPct val="100000"/>
              </a:lnSpc>
              <a:spcBef>
                <a:spcPts val="440"/>
              </a:spcBef>
              <a:spcAft>
                <a:spcPts val="0"/>
              </a:spcAft>
              <a:buClr>
                <a:schemeClr val="dk1"/>
              </a:buClr>
              <a:buSzPts val="1800"/>
              <a:buFont typeface="Times New Roman"/>
              <a:buNone/>
            </a:pPr>
            <a:r>
              <a:rPr lang="en-IN" sz="1800" b="0" i="0" u="none">
                <a:solidFill>
                  <a:schemeClr val="dk1"/>
                </a:solidFill>
                <a:latin typeface="Times New Roman"/>
                <a:ea typeface="Times New Roman"/>
                <a:cs typeface="Times New Roman"/>
                <a:sym typeface="Times New Roman"/>
              </a:rPr>
              <a:t>– Both CF and AF are set</a:t>
            </a:r>
            <a:endParaRPr sz="1800" b="0" i="0" u="none">
              <a:solidFill>
                <a:schemeClr val="dk1"/>
              </a:solidFill>
              <a:latin typeface="Times New Roman"/>
              <a:ea typeface="Times New Roman"/>
              <a:cs typeface="Times New Roman"/>
              <a:sym typeface="Times New Roman"/>
            </a:endParaRPr>
          </a:p>
          <a:p>
            <a:pPr marL="678690" marR="4559" lvl="1" indent="-257002" algn="l" rtl="0">
              <a:lnSpc>
                <a:spcPct val="116681"/>
              </a:lnSpc>
              <a:spcBef>
                <a:spcPts val="615"/>
              </a:spcBef>
              <a:spcAft>
                <a:spcPts val="0"/>
              </a:spcAft>
              <a:buClr>
                <a:schemeClr val="dk1"/>
              </a:buClr>
              <a:buSzPts val="2200"/>
              <a:buFont typeface="Noto Sans Symbols"/>
              <a:buChar char="*"/>
            </a:pPr>
            <a:r>
              <a:rPr lang="en-IN" sz="2200" b="0" i="0" u="none" strike="noStrike" cap="none">
                <a:solidFill>
                  <a:schemeClr val="dk1"/>
                </a:solidFill>
                <a:latin typeface="Times New Roman"/>
                <a:ea typeface="Times New Roman"/>
                <a:cs typeface="Times New Roman"/>
                <a:sym typeface="Times New Roman"/>
              </a:rPr>
              <a:t>In all cases, the most significant four bits in AL are  cleared</a:t>
            </a:r>
            <a:endParaRPr sz="2200" b="0" i="0" u="none" strike="noStrike" cap="none">
              <a:solidFill>
                <a:schemeClr val="dk1"/>
              </a:solidFill>
              <a:latin typeface="Times New Roman"/>
              <a:ea typeface="Times New Roman"/>
              <a:cs typeface="Times New Roman"/>
              <a:sym typeface="Times New Roman"/>
            </a:endParaRPr>
          </a:p>
          <a:p>
            <a:pPr marL="319115" marR="180072" lvl="0" indent="-307718" algn="l" rtl="0">
              <a:lnSpc>
                <a:spcPct val="100000"/>
              </a:lnSpc>
              <a:spcBef>
                <a:spcPts val="525"/>
              </a:spcBef>
              <a:spcAft>
                <a:spcPts val="0"/>
              </a:spcAft>
              <a:buClr>
                <a:schemeClr val="dk1"/>
              </a:buClr>
              <a:buSzPts val="2500"/>
              <a:buFont typeface="Times New Roman"/>
              <a:buChar char="•"/>
            </a:pPr>
            <a:r>
              <a:rPr lang="en-IN" sz="2500" b="0" i="0" u="none">
                <a:solidFill>
                  <a:schemeClr val="dk1"/>
                </a:solidFill>
                <a:latin typeface="Times New Roman"/>
                <a:ea typeface="Times New Roman"/>
                <a:cs typeface="Times New Roman"/>
                <a:sym typeface="Times New Roman"/>
              </a:rPr>
              <a:t>This adjustment is needed only if the result is  negative</a:t>
            </a:r>
            <a:endParaRPr sz="2500" b="0" i="0" u="none">
              <a:solidFill>
                <a:schemeClr val="dk1"/>
              </a:solidFill>
              <a:latin typeface="Times New Roman"/>
              <a:ea typeface="Times New Roman"/>
              <a:cs typeface="Times New Roman"/>
              <a:sym typeface="Times New Roman"/>
            </a:endParaRPr>
          </a:p>
        </p:txBody>
      </p:sp>
      <p:sp>
        <p:nvSpPr>
          <p:cNvPr id="465" name="Google Shape;465;p53"/>
          <p:cNvSpPr txBox="1">
            <a:spLocks noGrp="1"/>
          </p:cNvSpPr>
          <p:nvPr>
            <p:ph type="title"/>
          </p:nvPr>
        </p:nvSpPr>
        <p:spPr>
          <a:xfrm>
            <a:off x="142844" y="785794"/>
            <a:ext cx="9001156" cy="689192"/>
          </a:xfrm>
          <a:prstGeom prst="rect">
            <a:avLst/>
          </a:prstGeom>
          <a:noFill/>
          <a:ln>
            <a:noFill/>
          </a:ln>
        </p:spPr>
        <p:txBody>
          <a:bodyPr spcFirstLastPara="1" wrap="square" lIns="0" tIns="11950" rIns="0" bIns="0" anchor="b" anchorCtr="0">
            <a:spAutoFit/>
          </a:bodyPr>
          <a:lstStyle/>
          <a:p>
            <a:pPr marL="26212" lvl="0" indent="0" algn="ctr" rtl="0">
              <a:lnSpc>
                <a:spcPct val="100000"/>
              </a:lnSpc>
              <a:spcBef>
                <a:spcPts val="0"/>
              </a:spcBef>
              <a:spcAft>
                <a:spcPts val="0"/>
              </a:spcAft>
              <a:buClr>
                <a:schemeClr val="dk2"/>
              </a:buClr>
              <a:buSzPts val="4400"/>
              <a:buFont typeface="Calibri"/>
              <a:buNone/>
            </a:pPr>
            <a:r>
              <a:rPr lang="en-IN" sz="4400" b="1"/>
              <a:t>AAS (ASCII Adjust After Subtraction)</a:t>
            </a:r>
            <a:endParaRPr sz="4400" b="1"/>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469"/>
        <p:cNvGrpSpPr/>
        <p:nvPr/>
      </p:nvGrpSpPr>
      <p:grpSpPr>
        <a:xfrm>
          <a:off x="0" y="0"/>
          <a:ext cx="0" cy="0"/>
          <a:chOff x="0" y="0"/>
          <a:chExt cx="0" cy="0"/>
        </a:xfrm>
      </p:grpSpPr>
      <p:sp>
        <p:nvSpPr>
          <p:cNvPr id="470" name="Google Shape;470;p54"/>
          <p:cNvSpPr txBox="1"/>
          <p:nvPr/>
        </p:nvSpPr>
        <p:spPr>
          <a:xfrm>
            <a:off x="642910" y="1500174"/>
            <a:ext cx="7643866" cy="4376771"/>
          </a:xfrm>
          <a:prstGeom prst="rect">
            <a:avLst/>
          </a:prstGeom>
          <a:noFill/>
          <a:ln>
            <a:noFill/>
          </a:ln>
        </p:spPr>
        <p:txBody>
          <a:bodyPr spcFirstLastPara="1" wrap="square" lIns="0" tIns="67225" rIns="0" bIns="0" anchor="t" anchorCtr="0">
            <a:spAutoFit/>
          </a:bodyPr>
          <a:lstStyle/>
          <a:p>
            <a:pPr marL="11397" marR="0" lvl="0" indent="0" algn="l" rtl="0">
              <a:lnSpc>
                <a:spcPct val="100000"/>
              </a:lnSpc>
              <a:spcBef>
                <a:spcPts val="0"/>
              </a:spcBef>
              <a:spcAft>
                <a:spcPts val="0"/>
              </a:spcAft>
              <a:buClr>
                <a:schemeClr val="dk1"/>
              </a:buClr>
              <a:buSzPts val="2500"/>
              <a:buFont typeface="Times New Roman"/>
              <a:buNone/>
            </a:pPr>
            <a:r>
              <a:rPr lang="en-IN" sz="2500" b="1" i="0" u="none">
                <a:solidFill>
                  <a:schemeClr val="dk1"/>
                </a:solidFill>
                <a:latin typeface="Times New Roman"/>
                <a:ea typeface="Times New Roman"/>
                <a:cs typeface="Times New Roman"/>
                <a:sym typeface="Times New Roman"/>
              </a:rPr>
              <a:t>ASCII subtraction</a:t>
            </a:r>
            <a:endParaRPr sz="2500" b="0" i="0" u="none">
              <a:solidFill>
                <a:schemeClr val="dk1"/>
              </a:solidFill>
              <a:latin typeface="Times New Roman"/>
              <a:ea typeface="Times New Roman"/>
              <a:cs typeface="Times New Roman"/>
              <a:sym typeface="Times New Roman"/>
            </a:endParaRPr>
          </a:p>
          <a:p>
            <a:pPr marL="319115" marR="0" lvl="0" indent="-307718" algn="l" rtl="0">
              <a:lnSpc>
                <a:spcPct val="100000"/>
              </a:lnSpc>
              <a:spcBef>
                <a:spcPts val="434"/>
              </a:spcBef>
              <a:spcAft>
                <a:spcPts val="0"/>
              </a:spcAft>
              <a:buClr>
                <a:schemeClr val="dk1"/>
              </a:buClr>
              <a:buSzPts val="2500"/>
              <a:buFont typeface="Times New Roman"/>
              <a:buChar char="•"/>
            </a:pPr>
            <a:r>
              <a:rPr lang="en-IN" sz="2500" b="0" i="0" u="none">
                <a:solidFill>
                  <a:schemeClr val="dk1"/>
                </a:solidFill>
                <a:latin typeface="Times New Roman"/>
                <a:ea typeface="Times New Roman"/>
                <a:cs typeface="Times New Roman"/>
                <a:sym typeface="Times New Roman"/>
              </a:rPr>
              <a:t>If lower nibble of AL &gt; 9 or AF = 1,then AL&lt;- AL-6.</a:t>
            </a:r>
            <a:endParaRPr/>
          </a:p>
          <a:p>
            <a:pPr marL="319115" marR="0" lvl="0" indent="-307718" algn="l" rtl="0">
              <a:lnSpc>
                <a:spcPct val="100000"/>
              </a:lnSpc>
              <a:spcBef>
                <a:spcPts val="434"/>
              </a:spcBef>
              <a:spcAft>
                <a:spcPts val="0"/>
              </a:spcAft>
              <a:buClr>
                <a:schemeClr val="dk1"/>
              </a:buClr>
              <a:buSzPts val="2500"/>
              <a:buFont typeface="Times New Roman"/>
              <a:buChar char="•"/>
            </a:pPr>
            <a:r>
              <a:rPr lang="en-IN" sz="2500" b="0" i="0" u="none">
                <a:solidFill>
                  <a:schemeClr val="dk1"/>
                </a:solidFill>
                <a:latin typeface="Times New Roman"/>
                <a:ea typeface="Times New Roman"/>
                <a:cs typeface="Times New Roman"/>
                <a:sym typeface="Times New Roman"/>
              </a:rPr>
              <a:t>AH &lt;- AH-1    Set AF - 1, CY- 1.</a:t>
            </a:r>
            <a:endParaRPr/>
          </a:p>
          <a:p>
            <a:pPr marL="319115" marR="0" lvl="0" indent="-307718" algn="l" rtl="0">
              <a:lnSpc>
                <a:spcPct val="100000"/>
              </a:lnSpc>
              <a:spcBef>
                <a:spcPts val="434"/>
              </a:spcBef>
              <a:spcAft>
                <a:spcPts val="0"/>
              </a:spcAft>
              <a:buClr>
                <a:schemeClr val="dk1"/>
              </a:buClr>
              <a:buSzPts val="2500"/>
              <a:buFont typeface="Times New Roman"/>
              <a:buChar char="•"/>
            </a:pPr>
            <a:r>
              <a:rPr lang="en-IN" sz="2500" b="0" i="0" u="none">
                <a:solidFill>
                  <a:schemeClr val="dk1"/>
                </a:solidFill>
                <a:latin typeface="Times New Roman"/>
                <a:ea typeface="Times New Roman"/>
                <a:cs typeface="Times New Roman"/>
                <a:sym typeface="Times New Roman"/>
              </a:rPr>
              <a:t>else</a:t>
            </a:r>
            <a:endParaRPr/>
          </a:p>
          <a:p>
            <a:pPr marL="319115" marR="0" lvl="0" indent="-307718" algn="l" rtl="0">
              <a:lnSpc>
                <a:spcPct val="100000"/>
              </a:lnSpc>
              <a:spcBef>
                <a:spcPts val="434"/>
              </a:spcBef>
              <a:spcAft>
                <a:spcPts val="0"/>
              </a:spcAft>
              <a:buClr>
                <a:schemeClr val="dk1"/>
              </a:buClr>
              <a:buSzPts val="2500"/>
              <a:buFont typeface="Times New Roman"/>
              <a:buChar char="•"/>
            </a:pPr>
            <a:r>
              <a:rPr lang="en-IN" sz="2500" b="0" i="0" u="none">
                <a:solidFill>
                  <a:schemeClr val="dk1"/>
                </a:solidFill>
                <a:latin typeface="Times New Roman"/>
                <a:ea typeface="Times New Roman"/>
                <a:cs typeface="Times New Roman"/>
                <a:sym typeface="Times New Roman"/>
              </a:rPr>
              <a:t>AF and CY &lt;- Reset i.e. 0.</a:t>
            </a:r>
            <a:endParaRPr/>
          </a:p>
          <a:p>
            <a:pPr marL="319115" marR="0" lvl="0" indent="-307718" algn="l" rtl="0">
              <a:lnSpc>
                <a:spcPct val="100000"/>
              </a:lnSpc>
              <a:spcBef>
                <a:spcPts val="434"/>
              </a:spcBef>
              <a:spcAft>
                <a:spcPts val="0"/>
              </a:spcAft>
              <a:buClr>
                <a:schemeClr val="dk1"/>
              </a:buClr>
              <a:buSzPts val="2500"/>
              <a:buFont typeface="Times New Roman"/>
              <a:buChar char="•"/>
            </a:pPr>
            <a:r>
              <a:rPr lang="en-IN" sz="2500" b="1" i="0" u="none">
                <a:solidFill>
                  <a:schemeClr val="dk1"/>
                </a:solidFill>
                <a:latin typeface="Times New Roman"/>
                <a:ea typeface="Times New Roman"/>
                <a:cs typeface="Times New Roman"/>
                <a:sym typeface="Times New Roman"/>
              </a:rPr>
              <a:t>In both cases, Clear the higher nibble of AL</a:t>
            </a:r>
            <a:r>
              <a:rPr lang="en-IN" sz="2500" b="0" i="0" u="none">
                <a:solidFill>
                  <a:schemeClr val="dk1"/>
                </a:solidFill>
                <a:latin typeface="Times New Roman"/>
                <a:ea typeface="Times New Roman"/>
                <a:cs typeface="Times New Roman"/>
                <a:sym typeface="Times New Roman"/>
              </a:rPr>
              <a:t>.</a:t>
            </a:r>
            <a:endParaRPr/>
          </a:p>
          <a:p>
            <a:pPr marL="319115" marR="0" lvl="0" indent="-307718" algn="l" rtl="0">
              <a:lnSpc>
                <a:spcPct val="100000"/>
              </a:lnSpc>
              <a:spcBef>
                <a:spcPts val="434"/>
              </a:spcBef>
              <a:spcAft>
                <a:spcPts val="0"/>
              </a:spcAft>
              <a:buClr>
                <a:schemeClr val="dk1"/>
              </a:buClr>
              <a:buSzPts val="2500"/>
              <a:buFont typeface="Times New Roman"/>
              <a:buChar char="•"/>
            </a:pPr>
            <a:r>
              <a:rPr lang="en-IN" sz="2500" b="0" i="0" u="none">
                <a:solidFill>
                  <a:schemeClr val="dk1"/>
                </a:solidFill>
                <a:latin typeface="Times New Roman"/>
                <a:ea typeface="Times New Roman"/>
                <a:cs typeface="Times New Roman"/>
                <a:sym typeface="Times New Roman"/>
              </a:rPr>
              <a:t>eg.</a:t>
            </a:r>
            <a:endParaRPr/>
          </a:p>
          <a:p>
            <a:pPr marL="319115" marR="0" lvl="0" indent="-307718" algn="l" rtl="0">
              <a:lnSpc>
                <a:spcPct val="100000"/>
              </a:lnSpc>
              <a:spcBef>
                <a:spcPts val="434"/>
              </a:spcBef>
              <a:spcAft>
                <a:spcPts val="0"/>
              </a:spcAft>
              <a:buClr>
                <a:schemeClr val="dk1"/>
              </a:buClr>
              <a:buSzPts val="2500"/>
              <a:buFont typeface="Times New Roman"/>
              <a:buChar char="•"/>
            </a:pPr>
            <a:r>
              <a:rPr lang="en-IN" sz="2500" b="0" i="0" u="none">
                <a:solidFill>
                  <a:schemeClr val="dk1"/>
                </a:solidFill>
                <a:latin typeface="Times New Roman"/>
                <a:ea typeface="Times New Roman"/>
                <a:cs typeface="Times New Roman"/>
                <a:sym typeface="Times New Roman"/>
              </a:rPr>
              <a:t>MOV AX,020FH      ;    </a:t>
            </a:r>
            <a:endParaRPr/>
          </a:p>
          <a:p>
            <a:pPr marL="319115" marR="0" lvl="0" indent="-307718" algn="l" rtl="0">
              <a:lnSpc>
                <a:spcPct val="100000"/>
              </a:lnSpc>
              <a:spcBef>
                <a:spcPts val="434"/>
              </a:spcBef>
              <a:spcAft>
                <a:spcPts val="0"/>
              </a:spcAft>
              <a:buClr>
                <a:schemeClr val="dk1"/>
              </a:buClr>
              <a:buSzPts val="2500"/>
              <a:buFont typeface="Times New Roman"/>
              <a:buChar char="•"/>
            </a:pPr>
            <a:r>
              <a:rPr lang="en-IN" sz="2500" b="0" i="0" u="none">
                <a:solidFill>
                  <a:schemeClr val="dk1"/>
                </a:solidFill>
                <a:latin typeface="Times New Roman"/>
                <a:ea typeface="Times New Roman"/>
                <a:cs typeface="Times New Roman"/>
                <a:sym typeface="Times New Roman"/>
              </a:rPr>
              <a:t>     AAS;         </a:t>
            </a:r>
            <a:endParaRPr/>
          </a:p>
          <a:p>
            <a:pPr marL="319115" marR="0" lvl="0" indent="-307718" algn="l" rtl="0">
              <a:lnSpc>
                <a:spcPct val="100000"/>
              </a:lnSpc>
              <a:spcBef>
                <a:spcPts val="434"/>
              </a:spcBef>
              <a:spcAft>
                <a:spcPts val="0"/>
              </a:spcAft>
              <a:buClr>
                <a:schemeClr val="dk1"/>
              </a:buClr>
              <a:buSzPts val="2500"/>
              <a:buFont typeface="Times New Roman"/>
              <a:buChar char="•"/>
            </a:pPr>
            <a:r>
              <a:rPr lang="en-IN" sz="2500" b="0" i="0" u="none">
                <a:solidFill>
                  <a:schemeClr val="dk1"/>
                </a:solidFill>
                <a:latin typeface="Times New Roman"/>
                <a:ea typeface="Times New Roman"/>
                <a:cs typeface="Times New Roman"/>
                <a:sym typeface="Times New Roman"/>
              </a:rPr>
              <a:t>     HLT</a:t>
            </a:r>
            <a:endParaRPr sz="2500" b="0" i="0" u="none">
              <a:solidFill>
                <a:schemeClr val="dk1"/>
              </a:solidFill>
              <a:latin typeface="Times New Roman"/>
              <a:ea typeface="Times New Roman"/>
              <a:cs typeface="Times New Roman"/>
              <a:sym typeface="Times New Roman"/>
            </a:endParaRPr>
          </a:p>
        </p:txBody>
      </p:sp>
      <p:sp>
        <p:nvSpPr>
          <p:cNvPr id="471" name="Google Shape;471;p54"/>
          <p:cNvSpPr txBox="1"/>
          <p:nvPr/>
        </p:nvSpPr>
        <p:spPr>
          <a:xfrm>
            <a:off x="0" y="785794"/>
            <a:ext cx="9144000" cy="689192"/>
          </a:xfrm>
          <a:prstGeom prst="rect">
            <a:avLst/>
          </a:prstGeom>
          <a:noFill/>
          <a:ln>
            <a:noFill/>
          </a:ln>
        </p:spPr>
        <p:txBody>
          <a:bodyPr spcFirstLastPara="1" wrap="square" lIns="0" tIns="11950" rIns="0" bIns="0" anchor="b" anchorCtr="0">
            <a:spAutoFit/>
          </a:bodyPr>
          <a:lstStyle/>
          <a:p>
            <a:pPr marL="26212" marR="0" lvl="0" indent="0" algn="ctr" rtl="0">
              <a:lnSpc>
                <a:spcPct val="100000"/>
              </a:lnSpc>
              <a:spcBef>
                <a:spcPts val="0"/>
              </a:spcBef>
              <a:spcAft>
                <a:spcPts val="0"/>
              </a:spcAft>
              <a:buClr>
                <a:schemeClr val="dk2"/>
              </a:buClr>
              <a:buSzPts val="4400"/>
              <a:buFont typeface="Calibri"/>
              <a:buNone/>
            </a:pPr>
            <a:r>
              <a:rPr lang="en-IN" sz="4400" b="1" i="0" u="none" strike="noStrike" cap="none">
                <a:solidFill>
                  <a:schemeClr val="dk2"/>
                </a:solidFill>
                <a:latin typeface="Calibri"/>
                <a:ea typeface="Calibri"/>
                <a:cs typeface="Calibri"/>
                <a:sym typeface="Calibri"/>
              </a:rPr>
              <a:t>AAS (ASCII Adjust After Subtraction)</a:t>
            </a:r>
            <a:r>
              <a:rPr lang="en-IN" sz="1600" b="1" i="0" u="none" strike="noStrike" cap="none">
                <a:solidFill>
                  <a:schemeClr val="dk2"/>
                </a:solidFill>
                <a:latin typeface="Calibri"/>
                <a:ea typeface="Calibri"/>
                <a:cs typeface="Calibri"/>
                <a:sym typeface="Calibri"/>
              </a:rPr>
              <a:t>contd</a:t>
            </a:r>
            <a:r>
              <a:rPr lang="en-IN" sz="1800" b="1" i="0" u="none" strike="noStrike" cap="none">
                <a:solidFill>
                  <a:schemeClr val="dk2"/>
                </a:solidFill>
                <a:latin typeface="Calibri"/>
                <a:ea typeface="Calibri"/>
                <a:cs typeface="Calibri"/>
                <a:sym typeface="Calibri"/>
              </a:rPr>
              <a:t>.</a:t>
            </a:r>
            <a:endParaRPr sz="4800" b="1" i="0" u="none" strike="noStrike" cap="none">
              <a:solidFill>
                <a:schemeClr val="dk2"/>
              </a:solidFill>
              <a:latin typeface="Calibri"/>
              <a:ea typeface="Calibri"/>
              <a:cs typeface="Calibri"/>
              <a:sym typeface="Calibri"/>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475"/>
        <p:cNvGrpSpPr/>
        <p:nvPr/>
      </p:nvGrpSpPr>
      <p:grpSpPr>
        <a:xfrm>
          <a:off x="0" y="0"/>
          <a:ext cx="0" cy="0"/>
          <a:chOff x="0" y="0"/>
          <a:chExt cx="0" cy="0"/>
        </a:xfrm>
      </p:grpSpPr>
      <p:sp>
        <p:nvSpPr>
          <p:cNvPr id="476" name="Google Shape;476;p55"/>
          <p:cNvSpPr txBox="1"/>
          <p:nvPr/>
        </p:nvSpPr>
        <p:spPr>
          <a:xfrm>
            <a:off x="642910" y="1500174"/>
            <a:ext cx="7643866" cy="4761491"/>
          </a:xfrm>
          <a:prstGeom prst="rect">
            <a:avLst/>
          </a:prstGeom>
          <a:noFill/>
          <a:ln>
            <a:noFill/>
          </a:ln>
        </p:spPr>
        <p:txBody>
          <a:bodyPr spcFirstLastPara="1" wrap="square" lIns="0" tIns="67225" rIns="0" bIns="0" anchor="t" anchorCtr="0">
            <a:spAutoFit/>
          </a:bodyPr>
          <a:lstStyle/>
          <a:p>
            <a:pPr marL="11397" marR="0" lvl="0" indent="0" algn="l" rtl="0">
              <a:lnSpc>
                <a:spcPct val="100000"/>
              </a:lnSpc>
              <a:spcBef>
                <a:spcPts val="0"/>
              </a:spcBef>
              <a:spcAft>
                <a:spcPts val="0"/>
              </a:spcAft>
              <a:buClr>
                <a:schemeClr val="dk1"/>
              </a:buClr>
              <a:buSzPts val="2500"/>
              <a:buFont typeface="Times New Roman"/>
              <a:buNone/>
            </a:pPr>
            <a:r>
              <a:rPr lang="en-IN" sz="2500" b="1" i="0" u="none">
                <a:solidFill>
                  <a:schemeClr val="dk1"/>
                </a:solidFill>
                <a:latin typeface="Times New Roman"/>
                <a:ea typeface="Times New Roman"/>
                <a:cs typeface="Times New Roman"/>
                <a:sym typeface="Times New Roman"/>
              </a:rPr>
              <a:t>ASCII subtraction</a:t>
            </a:r>
            <a:endParaRPr sz="2500" b="0" i="0" u="none">
              <a:solidFill>
                <a:schemeClr val="dk1"/>
              </a:solidFill>
              <a:latin typeface="Times New Roman"/>
              <a:ea typeface="Times New Roman"/>
              <a:cs typeface="Times New Roman"/>
              <a:sym typeface="Times New Roman"/>
            </a:endParaRPr>
          </a:p>
          <a:p>
            <a:pPr marL="319115" marR="0" lvl="0" indent="-307718" algn="l" rtl="0">
              <a:lnSpc>
                <a:spcPct val="100000"/>
              </a:lnSpc>
              <a:spcBef>
                <a:spcPts val="434"/>
              </a:spcBef>
              <a:spcAft>
                <a:spcPts val="0"/>
              </a:spcAft>
              <a:buClr>
                <a:schemeClr val="dk1"/>
              </a:buClr>
              <a:buSzPts val="2500"/>
              <a:buFont typeface="Times New Roman"/>
              <a:buChar char="•"/>
            </a:pPr>
            <a:r>
              <a:rPr lang="en-IN" sz="2500" b="0" i="0" u="none">
                <a:solidFill>
                  <a:schemeClr val="dk1"/>
                </a:solidFill>
                <a:latin typeface="Times New Roman"/>
                <a:ea typeface="Times New Roman"/>
                <a:cs typeface="Times New Roman"/>
                <a:sym typeface="Times New Roman"/>
              </a:rPr>
              <a:t>If lower nibble of AL &gt; 9 or AF = 1,then AL&lt;- AL-6.</a:t>
            </a:r>
            <a:endParaRPr/>
          </a:p>
          <a:p>
            <a:pPr marL="319115" marR="0" lvl="0" indent="-307718" algn="l" rtl="0">
              <a:lnSpc>
                <a:spcPct val="100000"/>
              </a:lnSpc>
              <a:spcBef>
                <a:spcPts val="434"/>
              </a:spcBef>
              <a:spcAft>
                <a:spcPts val="0"/>
              </a:spcAft>
              <a:buClr>
                <a:schemeClr val="dk1"/>
              </a:buClr>
              <a:buSzPts val="2500"/>
              <a:buFont typeface="Times New Roman"/>
              <a:buChar char="•"/>
            </a:pPr>
            <a:r>
              <a:rPr lang="en-IN" sz="2500" b="0" i="0" u="none">
                <a:solidFill>
                  <a:schemeClr val="dk1"/>
                </a:solidFill>
                <a:latin typeface="Times New Roman"/>
                <a:ea typeface="Times New Roman"/>
                <a:cs typeface="Times New Roman"/>
                <a:sym typeface="Times New Roman"/>
              </a:rPr>
              <a:t>AH &lt;- AH-1    Set AF - 1, CY- 1.</a:t>
            </a:r>
            <a:endParaRPr/>
          </a:p>
          <a:p>
            <a:pPr marL="319115" marR="0" lvl="0" indent="-307718" algn="l" rtl="0">
              <a:lnSpc>
                <a:spcPct val="100000"/>
              </a:lnSpc>
              <a:spcBef>
                <a:spcPts val="434"/>
              </a:spcBef>
              <a:spcAft>
                <a:spcPts val="0"/>
              </a:spcAft>
              <a:buClr>
                <a:schemeClr val="dk1"/>
              </a:buClr>
              <a:buSzPts val="2500"/>
              <a:buFont typeface="Times New Roman"/>
              <a:buChar char="•"/>
            </a:pPr>
            <a:r>
              <a:rPr lang="en-IN" sz="2500" b="0" i="0" u="none">
                <a:solidFill>
                  <a:schemeClr val="dk1"/>
                </a:solidFill>
                <a:latin typeface="Times New Roman"/>
                <a:ea typeface="Times New Roman"/>
                <a:cs typeface="Times New Roman"/>
                <a:sym typeface="Times New Roman"/>
              </a:rPr>
              <a:t>else</a:t>
            </a:r>
            <a:endParaRPr/>
          </a:p>
          <a:p>
            <a:pPr marL="319115" marR="0" lvl="0" indent="-307718" algn="l" rtl="0">
              <a:lnSpc>
                <a:spcPct val="100000"/>
              </a:lnSpc>
              <a:spcBef>
                <a:spcPts val="434"/>
              </a:spcBef>
              <a:spcAft>
                <a:spcPts val="0"/>
              </a:spcAft>
              <a:buClr>
                <a:schemeClr val="dk1"/>
              </a:buClr>
              <a:buSzPts val="2500"/>
              <a:buFont typeface="Times New Roman"/>
              <a:buChar char="•"/>
            </a:pPr>
            <a:r>
              <a:rPr lang="en-IN" sz="2500" b="0" i="0" u="none">
                <a:solidFill>
                  <a:schemeClr val="dk1"/>
                </a:solidFill>
                <a:latin typeface="Times New Roman"/>
                <a:ea typeface="Times New Roman"/>
                <a:cs typeface="Times New Roman"/>
                <a:sym typeface="Times New Roman"/>
              </a:rPr>
              <a:t>AF and CY &lt;- Reset i.e. 0.</a:t>
            </a:r>
            <a:endParaRPr/>
          </a:p>
          <a:p>
            <a:pPr marL="319115" marR="0" lvl="0" indent="-307718" algn="l" rtl="0">
              <a:lnSpc>
                <a:spcPct val="100000"/>
              </a:lnSpc>
              <a:spcBef>
                <a:spcPts val="434"/>
              </a:spcBef>
              <a:spcAft>
                <a:spcPts val="0"/>
              </a:spcAft>
              <a:buClr>
                <a:schemeClr val="dk1"/>
              </a:buClr>
              <a:buSzPts val="2500"/>
              <a:buFont typeface="Times New Roman"/>
              <a:buChar char="•"/>
            </a:pPr>
            <a:r>
              <a:rPr lang="en-IN" sz="2500" b="1" i="0" u="none">
                <a:solidFill>
                  <a:schemeClr val="dk1"/>
                </a:solidFill>
                <a:latin typeface="Times New Roman"/>
                <a:ea typeface="Times New Roman"/>
                <a:cs typeface="Times New Roman"/>
                <a:sym typeface="Times New Roman"/>
              </a:rPr>
              <a:t>In both cases, Clear the higher nibble of AL</a:t>
            </a:r>
            <a:r>
              <a:rPr lang="en-IN" sz="2500" b="0" i="0" u="none">
                <a:solidFill>
                  <a:schemeClr val="dk1"/>
                </a:solidFill>
                <a:latin typeface="Times New Roman"/>
                <a:ea typeface="Times New Roman"/>
                <a:cs typeface="Times New Roman"/>
                <a:sym typeface="Times New Roman"/>
              </a:rPr>
              <a:t>.</a:t>
            </a:r>
            <a:endParaRPr/>
          </a:p>
          <a:p>
            <a:pPr marL="319115" marR="0" lvl="0" indent="-307718" algn="l" rtl="0">
              <a:lnSpc>
                <a:spcPct val="100000"/>
              </a:lnSpc>
              <a:spcBef>
                <a:spcPts val="434"/>
              </a:spcBef>
              <a:spcAft>
                <a:spcPts val="0"/>
              </a:spcAft>
              <a:buClr>
                <a:schemeClr val="dk1"/>
              </a:buClr>
              <a:buSzPts val="2500"/>
              <a:buFont typeface="Times New Roman"/>
              <a:buChar char="•"/>
            </a:pPr>
            <a:r>
              <a:rPr lang="en-IN" sz="2500" b="0" i="0" u="none">
                <a:solidFill>
                  <a:schemeClr val="dk1"/>
                </a:solidFill>
                <a:latin typeface="Times New Roman"/>
                <a:ea typeface="Times New Roman"/>
                <a:cs typeface="Times New Roman"/>
                <a:sym typeface="Times New Roman"/>
              </a:rPr>
              <a:t>eg.</a:t>
            </a:r>
            <a:endParaRPr/>
          </a:p>
          <a:p>
            <a:pPr marL="319115" marR="0" lvl="0" indent="-307718" algn="l" rtl="0">
              <a:lnSpc>
                <a:spcPct val="100000"/>
              </a:lnSpc>
              <a:spcBef>
                <a:spcPts val="434"/>
              </a:spcBef>
              <a:spcAft>
                <a:spcPts val="0"/>
              </a:spcAft>
              <a:buClr>
                <a:schemeClr val="dk1"/>
              </a:buClr>
              <a:buSzPts val="2500"/>
              <a:buFont typeface="Times New Roman"/>
              <a:buChar char="•"/>
            </a:pPr>
            <a:r>
              <a:rPr lang="en-IN" sz="2500" b="0" i="0" u="none">
                <a:solidFill>
                  <a:schemeClr val="dk1"/>
                </a:solidFill>
                <a:latin typeface="Times New Roman"/>
                <a:ea typeface="Times New Roman"/>
                <a:cs typeface="Times New Roman"/>
                <a:sym typeface="Times New Roman"/>
              </a:rPr>
              <a:t>MOV AX,020FH      ;   AX&lt;- 020F, AH&lt;- 02, AL &lt;- 0F</a:t>
            </a:r>
            <a:endParaRPr/>
          </a:p>
          <a:p>
            <a:pPr marL="319115" marR="0" lvl="0" indent="-307718" algn="l" rtl="0">
              <a:lnSpc>
                <a:spcPct val="100000"/>
              </a:lnSpc>
              <a:spcBef>
                <a:spcPts val="434"/>
              </a:spcBef>
              <a:spcAft>
                <a:spcPts val="0"/>
              </a:spcAft>
              <a:buClr>
                <a:schemeClr val="dk1"/>
              </a:buClr>
              <a:buSzPts val="2500"/>
              <a:buFont typeface="Times New Roman"/>
              <a:buChar char="•"/>
            </a:pPr>
            <a:r>
              <a:rPr lang="en-IN" sz="2500" b="0" i="0" u="none">
                <a:solidFill>
                  <a:schemeClr val="dk1"/>
                </a:solidFill>
                <a:latin typeface="Times New Roman"/>
                <a:ea typeface="Times New Roman"/>
                <a:cs typeface="Times New Roman"/>
                <a:sym typeface="Times New Roman"/>
              </a:rPr>
              <a:t>     AAS;         AL&lt;- F(15) - 6 =  09 ,  AH &lt;- AH-1, -&gt;01          			AF and CY &lt;- 1.   0109 ANS</a:t>
            </a:r>
            <a:endParaRPr/>
          </a:p>
          <a:p>
            <a:pPr marL="319115" marR="0" lvl="0" indent="-307718" algn="l" rtl="0">
              <a:lnSpc>
                <a:spcPct val="100000"/>
              </a:lnSpc>
              <a:spcBef>
                <a:spcPts val="434"/>
              </a:spcBef>
              <a:spcAft>
                <a:spcPts val="0"/>
              </a:spcAft>
              <a:buClr>
                <a:schemeClr val="dk1"/>
              </a:buClr>
              <a:buSzPts val="2500"/>
              <a:buFont typeface="Times New Roman"/>
              <a:buChar char="•"/>
            </a:pPr>
            <a:r>
              <a:rPr lang="en-IN" sz="2500" b="0" i="0" u="none">
                <a:solidFill>
                  <a:schemeClr val="dk1"/>
                </a:solidFill>
                <a:latin typeface="Times New Roman"/>
                <a:ea typeface="Times New Roman"/>
                <a:cs typeface="Times New Roman"/>
                <a:sym typeface="Times New Roman"/>
              </a:rPr>
              <a:t>     HLT</a:t>
            </a:r>
            <a:endParaRPr sz="2500" b="0" i="0" u="none">
              <a:solidFill>
                <a:schemeClr val="dk1"/>
              </a:solidFill>
              <a:latin typeface="Times New Roman"/>
              <a:ea typeface="Times New Roman"/>
              <a:cs typeface="Times New Roman"/>
              <a:sym typeface="Times New Roman"/>
            </a:endParaRPr>
          </a:p>
        </p:txBody>
      </p:sp>
      <p:sp>
        <p:nvSpPr>
          <p:cNvPr id="477" name="Google Shape;477;p55"/>
          <p:cNvSpPr txBox="1"/>
          <p:nvPr/>
        </p:nvSpPr>
        <p:spPr>
          <a:xfrm>
            <a:off x="0" y="785794"/>
            <a:ext cx="9144000" cy="689192"/>
          </a:xfrm>
          <a:prstGeom prst="rect">
            <a:avLst/>
          </a:prstGeom>
          <a:noFill/>
          <a:ln>
            <a:noFill/>
          </a:ln>
        </p:spPr>
        <p:txBody>
          <a:bodyPr spcFirstLastPara="1" wrap="square" lIns="0" tIns="11950" rIns="0" bIns="0" anchor="b" anchorCtr="0">
            <a:spAutoFit/>
          </a:bodyPr>
          <a:lstStyle/>
          <a:p>
            <a:pPr marL="26212" marR="0" lvl="0" indent="0" algn="ctr" rtl="0">
              <a:lnSpc>
                <a:spcPct val="100000"/>
              </a:lnSpc>
              <a:spcBef>
                <a:spcPts val="0"/>
              </a:spcBef>
              <a:spcAft>
                <a:spcPts val="0"/>
              </a:spcAft>
              <a:buClr>
                <a:schemeClr val="dk2"/>
              </a:buClr>
              <a:buSzPts val="4400"/>
              <a:buFont typeface="Calibri"/>
              <a:buNone/>
            </a:pPr>
            <a:r>
              <a:rPr lang="en-IN" sz="4400" b="1" i="0" u="none" strike="noStrike" cap="none">
                <a:solidFill>
                  <a:schemeClr val="dk2"/>
                </a:solidFill>
                <a:latin typeface="Calibri"/>
                <a:ea typeface="Calibri"/>
                <a:cs typeface="Calibri"/>
                <a:sym typeface="Calibri"/>
              </a:rPr>
              <a:t>AAS (ASCII Adjust After Subtraction)</a:t>
            </a:r>
            <a:r>
              <a:rPr lang="en-IN" sz="1600" b="1" i="0" u="none" strike="noStrike" cap="none">
                <a:solidFill>
                  <a:schemeClr val="dk2"/>
                </a:solidFill>
                <a:latin typeface="Calibri"/>
                <a:ea typeface="Calibri"/>
                <a:cs typeface="Calibri"/>
                <a:sym typeface="Calibri"/>
              </a:rPr>
              <a:t>contd</a:t>
            </a:r>
            <a:r>
              <a:rPr lang="en-IN" sz="1800" b="1" i="0" u="none" strike="noStrike" cap="none">
                <a:solidFill>
                  <a:schemeClr val="dk2"/>
                </a:solidFill>
                <a:latin typeface="Calibri"/>
                <a:ea typeface="Calibri"/>
                <a:cs typeface="Calibri"/>
                <a:sym typeface="Calibri"/>
              </a:rPr>
              <a:t>.</a:t>
            </a:r>
            <a:endParaRPr sz="4800" b="1" i="0" u="none" strike="noStrike" cap="none">
              <a:solidFill>
                <a:schemeClr val="dk2"/>
              </a:solidFill>
              <a:latin typeface="Calibri"/>
              <a:ea typeface="Calibri"/>
              <a:cs typeface="Calibri"/>
              <a:sym typeface="Calibri"/>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Google Shape;482;p56"/>
          <p:cNvSpPr txBox="1"/>
          <p:nvPr/>
        </p:nvSpPr>
        <p:spPr>
          <a:xfrm>
            <a:off x="1116677" y="1704684"/>
            <a:ext cx="3733223" cy="395653"/>
          </a:xfrm>
          <a:prstGeom prst="rect">
            <a:avLst/>
          </a:prstGeom>
          <a:noFill/>
          <a:ln>
            <a:noFill/>
          </a:ln>
        </p:spPr>
        <p:txBody>
          <a:bodyPr spcFirstLastPara="1" wrap="square" lIns="0" tIns="10825" rIns="0" bIns="0" anchor="t" anchorCtr="0">
            <a:spAutoFit/>
          </a:bodyPr>
          <a:lstStyle/>
          <a:p>
            <a:pPr marL="319115" marR="0" lvl="0" indent="-307718" algn="l" rtl="0">
              <a:lnSpc>
                <a:spcPct val="100000"/>
              </a:lnSpc>
              <a:spcBef>
                <a:spcPts val="0"/>
              </a:spcBef>
              <a:spcAft>
                <a:spcPts val="0"/>
              </a:spcAft>
              <a:buClr>
                <a:schemeClr val="dk1"/>
              </a:buClr>
              <a:buSzPts val="2500"/>
              <a:buFont typeface="Times New Roman"/>
              <a:buChar char="•"/>
            </a:pPr>
            <a:r>
              <a:rPr lang="en-IN" sz="2500" b="0" i="0" u="none">
                <a:solidFill>
                  <a:schemeClr val="dk1"/>
                </a:solidFill>
                <a:latin typeface="Times New Roman"/>
                <a:ea typeface="Times New Roman"/>
                <a:cs typeface="Times New Roman"/>
                <a:sym typeface="Times New Roman"/>
              </a:rPr>
              <a:t>Example 1: Positive result</a:t>
            </a:r>
            <a:endParaRPr sz="2500" b="0" i="0" u="none">
              <a:solidFill>
                <a:schemeClr val="dk1"/>
              </a:solidFill>
              <a:latin typeface="Times New Roman"/>
              <a:ea typeface="Times New Roman"/>
              <a:cs typeface="Times New Roman"/>
              <a:sym typeface="Times New Roman"/>
            </a:endParaRPr>
          </a:p>
        </p:txBody>
      </p:sp>
      <p:graphicFrame>
        <p:nvGraphicFramePr>
          <p:cNvPr id="483" name="Google Shape;483;p56"/>
          <p:cNvGraphicFramePr/>
          <p:nvPr/>
        </p:nvGraphicFramePr>
        <p:xfrm>
          <a:off x="1930631" y="2168073"/>
          <a:ext cx="3000000" cy="3000000"/>
        </p:xfrm>
        <a:graphic>
          <a:graphicData uri="http://schemas.openxmlformats.org/drawingml/2006/table">
            <a:tbl>
              <a:tblPr firstRow="1" bandRow="1">
                <a:noFill/>
                <a:tableStyleId>{7CF5ABF6-A614-4836-B4FD-B1D67D3B6409}</a:tableStyleId>
              </a:tblPr>
              <a:tblGrid>
                <a:gridCol w="722175">
                  <a:extLst>
                    <a:ext uri="{9D8B030D-6E8A-4147-A177-3AD203B41FA5}">
                      <a16:colId xmlns:a16="http://schemas.microsoft.com/office/drawing/2014/main" val="20000"/>
                    </a:ext>
                  </a:extLst>
                </a:gridCol>
                <a:gridCol w="1317325">
                  <a:extLst>
                    <a:ext uri="{9D8B030D-6E8A-4147-A177-3AD203B41FA5}">
                      <a16:colId xmlns:a16="http://schemas.microsoft.com/office/drawing/2014/main" val="20001"/>
                    </a:ext>
                  </a:extLst>
                </a:gridCol>
                <a:gridCol w="416225">
                  <a:extLst>
                    <a:ext uri="{9D8B030D-6E8A-4147-A177-3AD203B41FA5}">
                      <a16:colId xmlns:a16="http://schemas.microsoft.com/office/drawing/2014/main" val="20002"/>
                    </a:ext>
                  </a:extLst>
                </a:gridCol>
                <a:gridCol w="831850">
                  <a:extLst>
                    <a:ext uri="{9D8B030D-6E8A-4147-A177-3AD203B41FA5}">
                      <a16:colId xmlns:a16="http://schemas.microsoft.com/office/drawing/2014/main" val="20003"/>
                    </a:ext>
                  </a:extLst>
                </a:gridCol>
                <a:gridCol w="1761825">
                  <a:extLst>
                    <a:ext uri="{9D8B030D-6E8A-4147-A177-3AD203B41FA5}">
                      <a16:colId xmlns:a16="http://schemas.microsoft.com/office/drawing/2014/main" val="20004"/>
                    </a:ext>
                  </a:extLst>
                </a:gridCol>
              </a:tblGrid>
              <a:tr h="609600">
                <a:tc>
                  <a:txBody>
                    <a:bodyPr/>
                    <a:lstStyle/>
                    <a:p>
                      <a:pPr marL="31750" marR="0" lvl="0" indent="0" algn="l" rtl="0">
                        <a:lnSpc>
                          <a:spcPct val="115000"/>
                        </a:lnSpc>
                        <a:spcBef>
                          <a:spcPts val="0"/>
                        </a:spcBef>
                        <a:spcAft>
                          <a:spcPts val="0"/>
                        </a:spcAft>
                        <a:buClr>
                          <a:schemeClr val="dk1"/>
                        </a:buClr>
                        <a:buSzPts val="1800"/>
                        <a:buFont typeface="Courier New"/>
                        <a:buNone/>
                      </a:pPr>
                      <a:r>
                        <a:rPr lang="en-IN" sz="1800" b="1" u="none" strike="noStrike" cap="none">
                          <a:latin typeface="Courier New"/>
                          <a:ea typeface="Courier New"/>
                          <a:cs typeface="Courier New"/>
                          <a:sym typeface="Courier New"/>
                        </a:rPr>
                        <a:t>sub</a:t>
                      </a:r>
                      <a:endParaRPr sz="1800" u="none" strike="noStrike" cap="none">
                        <a:latin typeface="Courier New"/>
                        <a:ea typeface="Courier New"/>
                        <a:cs typeface="Courier New"/>
                        <a:sym typeface="Courier New"/>
                      </a:endParaRPr>
                    </a:p>
                    <a:p>
                      <a:pPr marL="31750" marR="0" lvl="0" indent="0" algn="l" rtl="0">
                        <a:lnSpc>
                          <a:spcPct val="100000"/>
                        </a:lnSpc>
                        <a:spcBef>
                          <a:spcPts val="465"/>
                        </a:spcBef>
                        <a:spcAft>
                          <a:spcPts val="0"/>
                        </a:spcAft>
                        <a:buClr>
                          <a:schemeClr val="dk1"/>
                        </a:buClr>
                        <a:buSzPts val="1800"/>
                        <a:buFont typeface="Courier New"/>
                        <a:buNone/>
                      </a:pPr>
                      <a:r>
                        <a:rPr lang="en-IN" sz="1800" b="1" u="none" strike="noStrike" cap="none">
                          <a:latin typeface="Courier New"/>
                          <a:ea typeface="Courier New"/>
                          <a:cs typeface="Courier New"/>
                          <a:sym typeface="Courier New"/>
                        </a:rPr>
                        <a:t>mov</a:t>
                      </a:r>
                      <a:endParaRPr sz="1800" u="none" strike="noStrike" cap="none">
                        <a:latin typeface="Courier New"/>
                        <a:ea typeface="Courier New"/>
                        <a:cs typeface="Courier New"/>
                        <a:sym typeface="Courier New"/>
                      </a:endParaRPr>
                    </a:p>
                  </a:txBody>
                  <a:tcPr marL="0" marR="0" marT="0" marB="0"/>
                </a:tc>
                <a:tc>
                  <a:txBody>
                    <a:bodyPr/>
                    <a:lstStyle/>
                    <a:p>
                      <a:pPr marL="304165" marR="0" lvl="0" indent="0" algn="l" rtl="0">
                        <a:lnSpc>
                          <a:spcPct val="115000"/>
                        </a:lnSpc>
                        <a:spcBef>
                          <a:spcPts val="0"/>
                        </a:spcBef>
                        <a:spcAft>
                          <a:spcPts val="0"/>
                        </a:spcAft>
                        <a:buClr>
                          <a:schemeClr val="dk1"/>
                        </a:buClr>
                        <a:buSzPts val="1800"/>
                        <a:buFont typeface="Courier New"/>
                        <a:buNone/>
                      </a:pPr>
                      <a:r>
                        <a:rPr lang="en-IN" sz="1800" b="1" u="none" strike="noStrike" cap="none">
                          <a:latin typeface="Courier New"/>
                          <a:ea typeface="Courier New"/>
                          <a:cs typeface="Courier New"/>
                          <a:sym typeface="Courier New"/>
                        </a:rPr>
                        <a:t>AH,AH</a:t>
                      </a:r>
                      <a:endParaRPr sz="1800" u="none" strike="noStrike" cap="none">
                        <a:latin typeface="Courier New"/>
                        <a:ea typeface="Courier New"/>
                        <a:cs typeface="Courier New"/>
                        <a:sym typeface="Courier New"/>
                      </a:endParaRPr>
                    </a:p>
                    <a:p>
                      <a:pPr marL="304165" marR="0" lvl="0" indent="0" algn="l" rtl="0">
                        <a:lnSpc>
                          <a:spcPct val="100000"/>
                        </a:lnSpc>
                        <a:spcBef>
                          <a:spcPts val="465"/>
                        </a:spcBef>
                        <a:spcAft>
                          <a:spcPts val="0"/>
                        </a:spcAft>
                        <a:buClr>
                          <a:schemeClr val="dk1"/>
                        </a:buClr>
                        <a:buSzPts val="1800"/>
                        <a:buFont typeface="Courier New"/>
                        <a:buNone/>
                      </a:pPr>
                      <a:r>
                        <a:rPr lang="en-IN" sz="1800" b="1" u="none" strike="noStrike" cap="none">
                          <a:latin typeface="Courier New"/>
                          <a:ea typeface="Courier New"/>
                          <a:cs typeface="Courier New"/>
                          <a:sym typeface="Courier New"/>
                        </a:rPr>
                        <a:t>AL,'9'</a:t>
                      </a:r>
                      <a:endParaRPr sz="1800" u="none" strike="noStrike" cap="none">
                        <a:latin typeface="Courier New"/>
                        <a:ea typeface="Courier New"/>
                        <a:cs typeface="Courier New"/>
                        <a:sym typeface="Courier New"/>
                      </a:endParaRPr>
                    </a:p>
                  </a:txBody>
                  <a:tcPr marL="0" marR="0" marT="0" marB="0"/>
                </a:tc>
                <a:tc>
                  <a:txBody>
                    <a:bodyPr/>
                    <a:lstStyle/>
                    <a:p>
                      <a:pPr marL="227329" marR="0" lvl="0" indent="0" algn="l" rtl="0">
                        <a:lnSpc>
                          <a:spcPct val="115000"/>
                        </a:lnSpc>
                        <a:spcBef>
                          <a:spcPts val="0"/>
                        </a:spcBef>
                        <a:spcAft>
                          <a:spcPts val="0"/>
                        </a:spcAft>
                        <a:buClr>
                          <a:schemeClr val="dk1"/>
                        </a:buClr>
                        <a:buSzPts val="1800"/>
                        <a:buFont typeface="Courier New"/>
                        <a:buNone/>
                      </a:pPr>
                      <a:r>
                        <a:rPr lang="en-IN" sz="1800" b="1" u="none" strike="noStrike" cap="none">
                          <a:latin typeface="Courier New"/>
                          <a:ea typeface="Courier New"/>
                          <a:cs typeface="Courier New"/>
                          <a:sym typeface="Courier New"/>
                        </a:rPr>
                        <a:t>;</a:t>
                      </a:r>
                      <a:endParaRPr sz="1800" u="none" strike="noStrike" cap="none">
                        <a:latin typeface="Courier New"/>
                        <a:ea typeface="Courier New"/>
                        <a:cs typeface="Courier New"/>
                        <a:sym typeface="Courier New"/>
                      </a:endParaRPr>
                    </a:p>
                    <a:p>
                      <a:pPr marL="227329" marR="0" lvl="0" indent="0" algn="l" rtl="0">
                        <a:lnSpc>
                          <a:spcPct val="100000"/>
                        </a:lnSpc>
                        <a:spcBef>
                          <a:spcPts val="465"/>
                        </a:spcBef>
                        <a:spcAft>
                          <a:spcPts val="0"/>
                        </a:spcAft>
                        <a:buClr>
                          <a:schemeClr val="dk1"/>
                        </a:buClr>
                        <a:buSzPts val="1800"/>
                        <a:buFont typeface="Courier New"/>
                        <a:buNone/>
                      </a:pPr>
                      <a:r>
                        <a:rPr lang="en-IN" sz="1800" b="1" u="none" strike="noStrike" cap="none">
                          <a:latin typeface="Courier New"/>
                          <a:ea typeface="Courier New"/>
                          <a:cs typeface="Courier New"/>
                          <a:sym typeface="Courier New"/>
                        </a:rPr>
                        <a:t>;</a:t>
                      </a:r>
                      <a:endParaRPr sz="1800" u="none" strike="noStrike" cap="none">
                        <a:latin typeface="Courier New"/>
                        <a:ea typeface="Courier New"/>
                        <a:cs typeface="Courier New"/>
                        <a:sym typeface="Courier New"/>
                      </a:endParaRPr>
                    </a:p>
                  </a:txBody>
                  <a:tcPr marL="0" marR="0" marT="0" marB="0"/>
                </a:tc>
                <a:tc>
                  <a:txBody>
                    <a:bodyPr/>
                    <a:lstStyle/>
                    <a:p>
                      <a:pPr marL="0" marR="0" lvl="0" indent="0" algn="l" rtl="0">
                        <a:lnSpc>
                          <a:spcPct val="100000"/>
                        </a:lnSpc>
                        <a:spcBef>
                          <a:spcPts val="0"/>
                        </a:spcBef>
                        <a:spcAft>
                          <a:spcPts val="0"/>
                        </a:spcAft>
                        <a:buClr>
                          <a:schemeClr val="dk1"/>
                        </a:buClr>
                        <a:buSzPts val="1800"/>
                        <a:buFont typeface="Constantia"/>
                        <a:buNone/>
                      </a:pPr>
                      <a:endParaRPr sz="1800" u="none"/>
                    </a:p>
                  </a:txBody>
                  <a:tcPr marL="0" marR="0" marT="0" marB="0"/>
                </a:tc>
                <a:tc>
                  <a:txBody>
                    <a:bodyPr/>
                    <a:lstStyle/>
                    <a:p>
                      <a:pPr marL="0" marR="0" lvl="0" indent="0" algn="l" rtl="0">
                        <a:lnSpc>
                          <a:spcPct val="100000"/>
                        </a:lnSpc>
                        <a:spcBef>
                          <a:spcPts val="0"/>
                        </a:spcBef>
                        <a:spcAft>
                          <a:spcPts val="0"/>
                        </a:spcAft>
                        <a:buClr>
                          <a:schemeClr val="dk1"/>
                        </a:buClr>
                        <a:buSzPts val="1800"/>
                        <a:buFont typeface="Constantia"/>
                        <a:buNone/>
                      </a:pPr>
                      <a:endParaRPr sz="1800" u="none"/>
                    </a:p>
                  </a:txBody>
                  <a:tcPr marL="0" marR="0" marT="0" marB="0"/>
                </a:tc>
                <a:extLst>
                  <a:ext uri="{0D108BD9-81ED-4DB2-BD59-A6C34878D82A}">
                    <a16:rowId xmlns:a16="http://schemas.microsoft.com/office/drawing/2014/main" val="10000"/>
                  </a:ext>
                </a:extLst>
              </a:tr>
              <a:tr h="322175">
                <a:tc>
                  <a:txBody>
                    <a:bodyPr/>
                    <a:lstStyle/>
                    <a:p>
                      <a:pPr marL="31750" marR="0" lvl="0" indent="0" algn="l" rtl="0">
                        <a:lnSpc>
                          <a:spcPct val="131944"/>
                        </a:lnSpc>
                        <a:spcBef>
                          <a:spcPts val="0"/>
                        </a:spcBef>
                        <a:spcAft>
                          <a:spcPts val="0"/>
                        </a:spcAft>
                        <a:buClr>
                          <a:schemeClr val="dk1"/>
                        </a:buClr>
                        <a:buSzPts val="1800"/>
                        <a:buFont typeface="Courier New"/>
                        <a:buNone/>
                      </a:pPr>
                      <a:r>
                        <a:rPr lang="en-IN" sz="1800" b="1" u="none">
                          <a:latin typeface="Courier New"/>
                          <a:ea typeface="Courier New"/>
                          <a:cs typeface="Courier New"/>
                          <a:sym typeface="Courier New"/>
                        </a:rPr>
                        <a:t>sub</a:t>
                      </a:r>
                      <a:endParaRPr sz="1800" u="none">
                        <a:latin typeface="Courier New"/>
                        <a:ea typeface="Courier New"/>
                        <a:cs typeface="Courier New"/>
                        <a:sym typeface="Courier New"/>
                      </a:endParaRPr>
                    </a:p>
                  </a:txBody>
                  <a:tcPr marL="0" marR="0" marT="0" marB="0"/>
                </a:tc>
                <a:tc>
                  <a:txBody>
                    <a:bodyPr/>
                    <a:lstStyle/>
                    <a:p>
                      <a:pPr marL="0" marR="221615" lvl="0" indent="0" algn="r" rtl="0">
                        <a:lnSpc>
                          <a:spcPct val="131944"/>
                        </a:lnSpc>
                        <a:spcBef>
                          <a:spcPts val="0"/>
                        </a:spcBef>
                        <a:spcAft>
                          <a:spcPts val="0"/>
                        </a:spcAft>
                        <a:buClr>
                          <a:schemeClr val="dk1"/>
                        </a:buClr>
                        <a:buSzPts val="1800"/>
                        <a:buFont typeface="Courier New"/>
                        <a:buNone/>
                      </a:pPr>
                      <a:r>
                        <a:rPr lang="en-IN" sz="1800" b="1" u="none">
                          <a:latin typeface="Courier New"/>
                          <a:ea typeface="Courier New"/>
                          <a:cs typeface="Courier New"/>
                          <a:sym typeface="Courier New"/>
                        </a:rPr>
                        <a:t>AL,'3'</a:t>
                      </a:r>
                      <a:endParaRPr sz="1800" u="none">
                        <a:latin typeface="Courier New"/>
                        <a:ea typeface="Courier New"/>
                        <a:cs typeface="Courier New"/>
                        <a:sym typeface="Courier New"/>
                      </a:endParaRPr>
                    </a:p>
                  </a:txBody>
                  <a:tcPr marL="0" marR="0" marT="0" marB="0"/>
                </a:tc>
                <a:tc>
                  <a:txBody>
                    <a:bodyPr/>
                    <a:lstStyle/>
                    <a:p>
                      <a:pPr marL="0" marR="69215" lvl="0" indent="0" algn="r" rtl="0">
                        <a:lnSpc>
                          <a:spcPct val="131944"/>
                        </a:lnSpc>
                        <a:spcBef>
                          <a:spcPts val="0"/>
                        </a:spcBef>
                        <a:spcAft>
                          <a:spcPts val="0"/>
                        </a:spcAft>
                        <a:buClr>
                          <a:schemeClr val="dk1"/>
                        </a:buClr>
                        <a:buSzPts val="1800"/>
                        <a:buFont typeface="Courier New"/>
                        <a:buNone/>
                      </a:pPr>
                      <a:r>
                        <a:rPr lang="en-IN" sz="1800" b="1" u="none">
                          <a:latin typeface="Courier New"/>
                          <a:ea typeface="Courier New"/>
                          <a:cs typeface="Courier New"/>
                          <a:sym typeface="Courier New"/>
                        </a:rPr>
                        <a:t>;</a:t>
                      </a:r>
                      <a:endParaRPr sz="1800" u="none">
                        <a:latin typeface="Courier New"/>
                        <a:ea typeface="Courier New"/>
                        <a:cs typeface="Courier New"/>
                        <a:sym typeface="Courier New"/>
                      </a:endParaRPr>
                    </a:p>
                  </a:txBody>
                  <a:tcPr marL="0" marR="0" marT="0" marB="0"/>
                </a:tc>
                <a:tc>
                  <a:txBody>
                    <a:bodyPr/>
                    <a:lstStyle/>
                    <a:p>
                      <a:pPr marL="0" marR="0" lvl="0" indent="0" algn="l" rtl="0">
                        <a:lnSpc>
                          <a:spcPct val="100000"/>
                        </a:lnSpc>
                        <a:spcBef>
                          <a:spcPts val="0"/>
                        </a:spcBef>
                        <a:spcAft>
                          <a:spcPts val="0"/>
                        </a:spcAft>
                        <a:buClr>
                          <a:schemeClr val="dk1"/>
                        </a:buClr>
                        <a:buSzPts val="1800"/>
                        <a:buFont typeface="Constantia"/>
                        <a:buNone/>
                      </a:pPr>
                      <a:endParaRPr sz="1800" u="none"/>
                    </a:p>
                  </a:txBody>
                  <a:tcPr marL="0" marR="0" marT="0" marB="0"/>
                </a:tc>
                <a:tc>
                  <a:txBody>
                    <a:bodyPr/>
                    <a:lstStyle/>
                    <a:p>
                      <a:pPr marL="0" marR="0" lvl="0" indent="0" algn="l" rtl="0">
                        <a:lnSpc>
                          <a:spcPct val="100000"/>
                        </a:lnSpc>
                        <a:spcBef>
                          <a:spcPts val="0"/>
                        </a:spcBef>
                        <a:spcAft>
                          <a:spcPts val="0"/>
                        </a:spcAft>
                        <a:buClr>
                          <a:schemeClr val="dk1"/>
                        </a:buClr>
                        <a:buSzPts val="1800"/>
                        <a:buFont typeface="Constantia"/>
                        <a:buNone/>
                      </a:pPr>
                      <a:endParaRPr sz="1800" u="none"/>
                    </a:p>
                  </a:txBody>
                  <a:tcPr marL="0" marR="0" marT="0" marB="0"/>
                </a:tc>
                <a:extLst>
                  <a:ext uri="{0D108BD9-81ED-4DB2-BD59-A6C34878D82A}">
                    <a16:rowId xmlns:a16="http://schemas.microsoft.com/office/drawing/2014/main" val="10001"/>
                  </a:ext>
                </a:extLst>
              </a:tr>
              <a:tr h="321600">
                <a:tc>
                  <a:txBody>
                    <a:bodyPr/>
                    <a:lstStyle/>
                    <a:p>
                      <a:pPr marL="31750" marR="0" lvl="0" indent="0" algn="l" rtl="0">
                        <a:lnSpc>
                          <a:spcPct val="131944"/>
                        </a:lnSpc>
                        <a:spcBef>
                          <a:spcPts val="0"/>
                        </a:spcBef>
                        <a:spcAft>
                          <a:spcPts val="0"/>
                        </a:spcAft>
                        <a:buClr>
                          <a:schemeClr val="dk1"/>
                        </a:buClr>
                        <a:buSzPts val="1800"/>
                        <a:buFont typeface="Courier New"/>
                        <a:buNone/>
                      </a:pPr>
                      <a:r>
                        <a:rPr lang="en-IN" sz="1800" b="1" u="none">
                          <a:latin typeface="Courier New"/>
                          <a:ea typeface="Courier New"/>
                          <a:cs typeface="Courier New"/>
                          <a:sym typeface="Courier New"/>
                        </a:rPr>
                        <a:t>aas</a:t>
                      </a:r>
                      <a:endParaRPr sz="1800" u="none">
                        <a:latin typeface="Courier New"/>
                        <a:ea typeface="Courier New"/>
                        <a:cs typeface="Courier New"/>
                        <a:sym typeface="Courier New"/>
                      </a:endParaRPr>
                    </a:p>
                  </a:txBody>
                  <a:tcPr marL="0" marR="0" marT="0" marB="0"/>
                </a:tc>
                <a:tc>
                  <a:txBody>
                    <a:bodyPr/>
                    <a:lstStyle/>
                    <a:p>
                      <a:pPr marL="0" marR="0" lvl="0" indent="0" algn="l" rtl="0">
                        <a:lnSpc>
                          <a:spcPct val="100000"/>
                        </a:lnSpc>
                        <a:spcBef>
                          <a:spcPts val="0"/>
                        </a:spcBef>
                        <a:spcAft>
                          <a:spcPts val="0"/>
                        </a:spcAft>
                        <a:buClr>
                          <a:schemeClr val="dk1"/>
                        </a:buClr>
                        <a:buSzPts val="1700"/>
                        <a:buFont typeface="Constantia"/>
                        <a:buNone/>
                      </a:pPr>
                      <a:endParaRPr sz="1700" u="none">
                        <a:latin typeface="Times New Roman"/>
                        <a:ea typeface="Times New Roman"/>
                        <a:cs typeface="Times New Roman"/>
                        <a:sym typeface="Times New Roman"/>
                      </a:endParaRPr>
                    </a:p>
                  </a:txBody>
                  <a:tcPr marL="0" marR="0" marT="0" marB="0"/>
                </a:tc>
                <a:tc>
                  <a:txBody>
                    <a:bodyPr/>
                    <a:lstStyle/>
                    <a:p>
                      <a:pPr marL="0" marR="69215" lvl="0" indent="0" algn="r" rtl="0">
                        <a:lnSpc>
                          <a:spcPct val="131944"/>
                        </a:lnSpc>
                        <a:spcBef>
                          <a:spcPts val="0"/>
                        </a:spcBef>
                        <a:spcAft>
                          <a:spcPts val="0"/>
                        </a:spcAft>
                        <a:buClr>
                          <a:schemeClr val="dk1"/>
                        </a:buClr>
                        <a:buSzPts val="1800"/>
                        <a:buFont typeface="Courier New"/>
                        <a:buNone/>
                      </a:pPr>
                      <a:r>
                        <a:rPr lang="en-IN" sz="1800" b="1" u="none">
                          <a:latin typeface="Courier New"/>
                          <a:ea typeface="Courier New"/>
                          <a:cs typeface="Courier New"/>
                          <a:sym typeface="Courier New"/>
                        </a:rPr>
                        <a:t>;</a:t>
                      </a:r>
                      <a:endParaRPr sz="1800" u="none">
                        <a:latin typeface="Courier New"/>
                        <a:ea typeface="Courier New"/>
                        <a:cs typeface="Courier New"/>
                        <a:sym typeface="Courier New"/>
                      </a:endParaRPr>
                    </a:p>
                  </a:txBody>
                  <a:tcPr marL="0" marR="0" marT="0" marB="0"/>
                </a:tc>
                <a:tc>
                  <a:txBody>
                    <a:bodyPr/>
                    <a:lstStyle/>
                    <a:p>
                      <a:pPr marL="0" marR="0" lvl="0" indent="0" algn="l" rtl="0">
                        <a:lnSpc>
                          <a:spcPct val="100000"/>
                        </a:lnSpc>
                        <a:spcBef>
                          <a:spcPts val="0"/>
                        </a:spcBef>
                        <a:spcAft>
                          <a:spcPts val="0"/>
                        </a:spcAft>
                        <a:buClr>
                          <a:schemeClr val="dk1"/>
                        </a:buClr>
                        <a:buSzPts val="1800"/>
                        <a:buFont typeface="Constantia"/>
                        <a:buNone/>
                      </a:pPr>
                      <a:endParaRPr sz="1800" u="none"/>
                    </a:p>
                  </a:txBody>
                  <a:tcPr marL="0" marR="0" marT="0" marB="0"/>
                </a:tc>
                <a:tc>
                  <a:txBody>
                    <a:bodyPr/>
                    <a:lstStyle/>
                    <a:p>
                      <a:pPr marL="0" marR="0" lvl="0" indent="0" algn="l" rtl="0">
                        <a:lnSpc>
                          <a:spcPct val="100000"/>
                        </a:lnSpc>
                        <a:spcBef>
                          <a:spcPts val="0"/>
                        </a:spcBef>
                        <a:spcAft>
                          <a:spcPts val="0"/>
                        </a:spcAft>
                        <a:buClr>
                          <a:schemeClr val="dk1"/>
                        </a:buClr>
                        <a:buSzPts val="1800"/>
                        <a:buFont typeface="Constantia"/>
                        <a:buNone/>
                      </a:pPr>
                      <a:endParaRPr sz="1800" u="none"/>
                    </a:p>
                  </a:txBody>
                  <a:tcPr marL="0" marR="0" marT="0" marB="0"/>
                </a:tc>
                <a:extLst>
                  <a:ext uri="{0D108BD9-81ED-4DB2-BD59-A6C34878D82A}">
                    <a16:rowId xmlns:a16="http://schemas.microsoft.com/office/drawing/2014/main" val="10002"/>
                  </a:ext>
                </a:extLst>
              </a:tr>
              <a:tr h="287425">
                <a:tc>
                  <a:txBody>
                    <a:bodyPr/>
                    <a:lstStyle/>
                    <a:p>
                      <a:pPr marL="31750" marR="0" lvl="0" indent="0" algn="l" rtl="0">
                        <a:lnSpc>
                          <a:spcPct val="131388"/>
                        </a:lnSpc>
                        <a:spcBef>
                          <a:spcPts val="0"/>
                        </a:spcBef>
                        <a:spcAft>
                          <a:spcPts val="0"/>
                        </a:spcAft>
                        <a:buClr>
                          <a:schemeClr val="dk1"/>
                        </a:buClr>
                        <a:buSzPts val="1800"/>
                        <a:buFont typeface="Courier New"/>
                        <a:buNone/>
                      </a:pPr>
                      <a:r>
                        <a:rPr lang="en-IN" sz="1800" b="1" u="none">
                          <a:latin typeface="Courier New"/>
                          <a:ea typeface="Courier New"/>
                          <a:cs typeface="Courier New"/>
                          <a:sym typeface="Courier New"/>
                        </a:rPr>
                        <a:t>or</a:t>
                      </a:r>
                      <a:endParaRPr sz="1800" u="none">
                        <a:latin typeface="Courier New"/>
                        <a:ea typeface="Courier New"/>
                        <a:cs typeface="Courier New"/>
                        <a:sym typeface="Courier New"/>
                      </a:endParaRPr>
                    </a:p>
                  </a:txBody>
                  <a:tcPr marL="0" marR="0" marT="0" marB="0"/>
                </a:tc>
                <a:tc>
                  <a:txBody>
                    <a:bodyPr/>
                    <a:lstStyle/>
                    <a:p>
                      <a:pPr marL="0" marR="221615" lvl="0" indent="0" algn="r" rtl="0">
                        <a:lnSpc>
                          <a:spcPct val="131388"/>
                        </a:lnSpc>
                        <a:spcBef>
                          <a:spcPts val="0"/>
                        </a:spcBef>
                        <a:spcAft>
                          <a:spcPts val="0"/>
                        </a:spcAft>
                        <a:buClr>
                          <a:schemeClr val="dk1"/>
                        </a:buClr>
                        <a:buSzPts val="1800"/>
                        <a:buFont typeface="Courier New"/>
                        <a:buNone/>
                      </a:pPr>
                      <a:r>
                        <a:rPr lang="en-IN" sz="1800" b="1" u="none">
                          <a:latin typeface="Courier New"/>
                          <a:ea typeface="Courier New"/>
                          <a:cs typeface="Courier New"/>
                          <a:sym typeface="Courier New"/>
                        </a:rPr>
                        <a:t>AL,30H</a:t>
                      </a:r>
                      <a:endParaRPr sz="1800" u="none">
                        <a:latin typeface="Courier New"/>
                        <a:ea typeface="Courier New"/>
                        <a:cs typeface="Courier New"/>
                        <a:sym typeface="Courier New"/>
                      </a:endParaRPr>
                    </a:p>
                  </a:txBody>
                  <a:tcPr marL="0" marR="0" marT="0" marB="0"/>
                </a:tc>
                <a:tc>
                  <a:txBody>
                    <a:bodyPr/>
                    <a:lstStyle/>
                    <a:p>
                      <a:pPr marL="0" marR="69215" lvl="0" indent="0" algn="r" rtl="0">
                        <a:lnSpc>
                          <a:spcPct val="131388"/>
                        </a:lnSpc>
                        <a:spcBef>
                          <a:spcPts val="0"/>
                        </a:spcBef>
                        <a:spcAft>
                          <a:spcPts val="0"/>
                        </a:spcAft>
                        <a:buClr>
                          <a:schemeClr val="dk1"/>
                        </a:buClr>
                        <a:buSzPts val="1800"/>
                        <a:buFont typeface="Courier New"/>
                        <a:buNone/>
                      </a:pPr>
                      <a:r>
                        <a:rPr lang="en-IN" sz="1800" b="1" u="none">
                          <a:latin typeface="Courier New"/>
                          <a:ea typeface="Courier New"/>
                          <a:cs typeface="Courier New"/>
                          <a:sym typeface="Courier New"/>
                        </a:rPr>
                        <a:t>;</a:t>
                      </a:r>
                      <a:endParaRPr sz="1800" u="none">
                        <a:latin typeface="Courier New"/>
                        <a:ea typeface="Courier New"/>
                        <a:cs typeface="Courier New"/>
                        <a:sym typeface="Courier New"/>
                      </a:endParaRPr>
                    </a:p>
                  </a:txBody>
                  <a:tcPr marL="0" marR="0" marT="0" marB="0"/>
                </a:tc>
                <a:tc>
                  <a:txBody>
                    <a:bodyPr/>
                    <a:lstStyle/>
                    <a:p>
                      <a:pPr marL="0" marR="0" lvl="0" indent="0" algn="l" rtl="0">
                        <a:lnSpc>
                          <a:spcPct val="100000"/>
                        </a:lnSpc>
                        <a:spcBef>
                          <a:spcPts val="0"/>
                        </a:spcBef>
                        <a:spcAft>
                          <a:spcPts val="0"/>
                        </a:spcAft>
                        <a:buClr>
                          <a:schemeClr val="dk1"/>
                        </a:buClr>
                        <a:buSzPts val="1800"/>
                        <a:buFont typeface="Constantia"/>
                        <a:buNone/>
                      </a:pPr>
                      <a:endParaRPr sz="1800" u="none"/>
                    </a:p>
                  </a:txBody>
                  <a:tcPr marL="0" marR="0" marT="0" marB="0"/>
                </a:tc>
                <a:tc>
                  <a:txBody>
                    <a:bodyPr/>
                    <a:lstStyle/>
                    <a:p>
                      <a:pPr marL="0" marR="0" lvl="0" indent="0" algn="l" rtl="0">
                        <a:lnSpc>
                          <a:spcPct val="100000"/>
                        </a:lnSpc>
                        <a:spcBef>
                          <a:spcPts val="0"/>
                        </a:spcBef>
                        <a:spcAft>
                          <a:spcPts val="0"/>
                        </a:spcAft>
                        <a:buClr>
                          <a:schemeClr val="dk1"/>
                        </a:buClr>
                        <a:buSzPts val="1800"/>
                        <a:buFont typeface="Constantia"/>
                        <a:buNone/>
                      </a:pPr>
                      <a:endParaRPr sz="1800" u="none"/>
                    </a:p>
                  </a:txBody>
                  <a:tcPr marL="0" marR="0" marT="0" marB="0"/>
                </a:tc>
                <a:extLst>
                  <a:ext uri="{0D108BD9-81ED-4DB2-BD59-A6C34878D82A}">
                    <a16:rowId xmlns:a16="http://schemas.microsoft.com/office/drawing/2014/main" val="10003"/>
                  </a:ext>
                </a:extLst>
              </a:tr>
            </a:tbl>
          </a:graphicData>
        </a:graphic>
      </p:graphicFrame>
      <p:sp>
        <p:nvSpPr>
          <p:cNvPr id="484" name="Google Shape;484;p56"/>
          <p:cNvSpPr txBox="1"/>
          <p:nvPr/>
        </p:nvSpPr>
        <p:spPr>
          <a:xfrm>
            <a:off x="1116676" y="3716838"/>
            <a:ext cx="4458855" cy="764638"/>
          </a:xfrm>
          <a:prstGeom prst="rect">
            <a:avLst/>
          </a:prstGeom>
          <a:noFill/>
          <a:ln>
            <a:noFill/>
          </a:ln>
        </p:spPr>
        <p:txBody>
          <a:bodyPr spcFirstLastPara="1" wrap="square" lIns="0" tIns="63800" rIns="0" bIns="0" anchor="t" anchorCtr="0">
            <a:spAutoFit/>
          </a:bodyPr>
          <a:lstStyle/>
          <a:p>
            <a:pPr marL="319115" marR="0" lvl="0" indent="-307718" algn="l" rtl="0">
              <a:lnSpc>
                <a:spcPct val="100000"/>
              </a:lnSpc>
              <a:spcBef>
                <a:spcPts val="0"/>
              </a:spcBef>
              <a:spcAft>
                <a:spcPts val="0"/>
              </a:spcAft>
              <a:buClr>
                <a:schemeClr val="dk1"/>
              </a:buClr>
              <a:buSzPts val="2500"/>
              <a:buFont typeface="Times New Roman"/>
              <a:buChar char="•"/>
            </a:pPr>
            <a:r>
              <a:rPr lang="en-IN" sz="2500" b="0" i="0" u="none">
                <a:solidFill>
                  <a:schemeClr val="dk1"/>
                </a:solidFill>
                <a:latin typeface="Times New Roman"/>
                <a:ea typeface="Times New Roman"/>
                <a:cs typeface="Times New Roman"/>
                <a:sym typeface="Times New Roman"/>
              </a:rPr>
              <a:t>Example 2: Negative result</a:t>
            </a:r>
            <a:endParaRPr sz="2500" b="0" i="0" u="none">
              <a:solidFill>
                <a:schemeClr val="dk1"/>
              </a:solidFill>
              <a:latin typeface="Times New Roman"/>
              <a:ea typeface="Times New Roman"/>
              <a:cs typeface="Times New Roman"/>
              <a:sym typeface="Times New Roman"/>
            </a:endParaRPr>
          </a:p>
          <a:p>
            <a:pPr marL="831980" marR="0" lvl="0" indent="0" algn="l" rtl="0">
              <a:lnSpc>
                <a:spcPct val="100000"/>
              </a:lnSpc>
              <a:spcBef>
                <a:spcPts val="301"/>
              </a:spcBef>
              <a:spcAft>
                <a:spcPts val="0"/>
              </a:spcAft>
              <a:buClr>
                <a:schemeClr val="dk1"/>
              </a:buClr>
              <a:buSzPts val="1800"/>
              <a:buFont typeface="Courier New"/>
              <a:buNone/>
            </a:pPr>
            <a:r>
              <a:rPr lang="en-IN" sz="1800" b="1" i="0" u="none">
                <a:solidFill>
                  <a:schemeClr val="dk1"/>
                </a:solidFill>
                <a:latin typeface="Courier New"/>
                <a:ea typeface="Courier New"/>
                <a:cs typeface="Courier New"/>
                <a:sym typeface="Courier New"/>
              </a:rPr>
              <a:t>sub	AH,AH	; </a:t>
            </a:r>
            <a:endParaRPr sz="1800" b="0" i="0" u="none">
              <a:solidFill>
                <a:schemeClr val="dk1"/>
              </a:solidFill>
              <a:latin typeface="Courier New"/>
              <a:ea typeface="Courier New"/>
              <a:cs typeface="Courier New"/>
              <a:sym typeface="Courier New"/>
            </a:endParaRPr>
          </a:p>
        </p:txBody>
      </p:sp>
      <p:graphicFrame>
        <p:nvGraphicFramePr>
          <p:cNvPr id="485" name="Google Shape;485;p56"/>
          <p:cNvGraphicFramePr/>
          <p:nvPr/>
        </p:nvGraphicFramePr>
        <p:xfrm>
          <a:off x="1045094" y="4553575"/>
          <a:ext cx="3000000" cy="3000000"/>
        </p:xfrm>
        <a:graphic>
          <a:graphicData uri="http://schemas.openxmlformats.org/drawingml/2006/table">
            <a:tbl>
              <a:tblPr firstRow="1" bandRow="1">
                <a:noFill/>
                <a:tableStyleId>{7CF5ABF6-A614-4836-B4FD-B1D67D3B6409}</a:tableStyleId>
              </a:tblPr>
              <a:tblGrid>
                <a:gridCol w="1607700">
                  <a:extLst>
                    <a:ext uri="{9D8B030D-6E8A-4147-A177-3AD203B41FA5}">
                      <a16:colId xmlns:a16="http://schemas.microsoft.com/office/drawing/2014/main" val="20000"/>
                    </a:ext>
                  </a:extLst>
                </a:gridCol>
                <a:gridCol w="1317325">
                  <a:extLst>
                    <a:ext uri="{9D8B030D-6E8A-4147-A177-3AD203B41FA5}">
                      <a16:colId xmlns:a16="http://schemas.microsoft.com/office/drawing/2014/main" val="20001"/>
                    </a:ext>
                  </a:extLst>
                </a:gridCol>
                <a:gridCol w="416225">
                  <a:extLst>
                    <a:ext uri="{9D8B030D-6E8A-4147-A177-3AD203B41FA5}">
                      <a16:colId xmlns:a16="http://schemas.microsoft.com/office/drawing/2014/main" val="20002"/>
                    </a:ext>
                  </a:extLst>
                </a:gridCol>
              </a:tblGrid>
              <a:tr h="287425">
                <a:tc>
                  <a:txBody>
                    <a:bodyPr/>
                    <a:lstStyle/>
                    <a:p>
                      <a:pPr marL="1005839" marR="0" lvl="0" indent="0" algn="l" rtl="0">
                        <a:lnSpc>
                          <a:spcPct val="115000"/>
                        </a:lnSpc>
                        <a:spcBef>
                          <a:spcPts val="0"/>
                        </a:spcBef>
                        <a:spcAft>
                          <a:spcPts val="0"/>
                        </a:spcAft>
                        <a:buClr>
                          <a:schemeClr val="dk1"/>
                        </a:buClr>
                        <a:buSzPts val="1800"/>
                        <a:buFont typeface="Courier New"/>
                        <a:buNone/>
                      </a:pPr>
                      <a:r>
                        <a:rPr lang="en-IN" sz="1800" b="1" u="none">
                          <a:latin typeface="Courier New"/>
                          <a:ea typeface="Courier New"/>
                          <a:cs typeface="Courier New"/>
                          <a:sym typeface="Courier New"/>
                        </a:rPr>
                        <a:t>mov</a:t>
                      </a:r>
                      <a:endParaRPr sz="1800" u="none">
                        <a:latin typeface="Courier New"/>
                        <a:ea typeface="Courier New"/>
                        <a:cs typeface="Courier New"/>
                        <a:sym typeface="Courier New"/>
                      </a:endParaRPr>
                    </a:p>
                  </a:txBody>
                  <a:tcPr marL="0" marR="0" marT="0" marB="0"/>
                </a:tc>
                <a:tc>
                  <a:txBody>
                    <a:bodyPr/>
                    <a:lstStyle/>
                    <a:p>
                      <a:pPr marL="0" marR="221615" lvl="0" indent="0" algn="r" rtl="0">
                        <a:lnSpc>
                          <a:spcPct val="115000"/>
                        </a:lnSpc>
                        <a:spcBef>
                          <a:spcPts val="0"/>
                        </a:spcBef>
                        <a:spcAft>
                          <a:spcPts val="0"/>
                        </a:spcAft>
                        <a:buClr>
                          <a:schemeClr val="dk1"/>
                        </a:buClr>
                        <a:buSzPts val="1800"/>
                        <a:buFont typeface="Courier New"/>
                        <a:buNone/>
                      </a:pPr>
                      <a:r>
                        <a:rPr lang="en-IN" sz="1800" b="1" u="none">
                          <a:latin typeface="Courier New"/>
                          <a:ea typeface="Courier New"/>
                          <a:cs typeface="Courier New"/>
                          <a:sym typeface="Courier New"/>
                        </a:rPr>
                        <a:t>AL,'3'</a:t>
                      </a:r>
                      <a:endParaRPr sz="1800" u="none">
                        <a:latin typeface="Courier New"/>
                        <a:ea typeface="Courier New"/>
                        <a:cs typeface="Courier New"/>
                        <a:sym typeface="Courier New"/>
                      </a:endParaRPr>
                    </a:p>
                  </a:txBody>
                  <a:tcPr marL="0" marR="0" marT="0" marB="0"/>
                </a:tc>
                <a:tc>
                  <a:txBody>
                    <a:bodyPr/>
                    <a:lstStyle/>
                    <a:p>
                      <a:pPr marL="0" marR="69215" lvl="0" indent="0" algn="r" rtl="0">
                        <a:lnSpc>
                          <a:spcPct val="115000"/>
                        </a:lnSpc>
                        <a:spcBef>
                          <a:spcPts val="0"/>
                        </a:spcBef>
                        <a:spcAft>
                          <a:spcPts val="0"/>
                        </a:spcAft>
                        <a:buClr>
                          <a:schemeClr val="dk1"/>
                        </a:buClr>
                        <a:buSzPts val="1800"/>
                        <a:buFont typeface="Courier New"/>
                        <a:buNone/>
                      </a:pPr>
                      <a:r>
                        <a:rPr lang="en-IN" sz="1800" b="1" u="none">
                          <a:latin typeface="Courier New"/>
                          <a:ea typeface="Courier New"/>
                          <a:cs typeface="Courier New"/>
                          <a:sym typeface="Courier New"/>
                        </a:rPr>
                        <a:t>;</a:t>
                      </a:r>
                      <a:endParaRPr sz="1800" u="none">
                        <a:latin typeface="Courier New"/>
                        <a:ea typeface="Courier New"/>
                        <a:cs typeface="Courier New"/>
                        <a:sym typeface="Courier New"/>
                      </a:endParaRPr>
                    </a:p>
                  </a:txBody>
                  <a:tcPr marL="0" marR="0" marT="0" marB="0"/>
                </a:tc>
                <a:extLst>
                  <a:ext uri="{0D108BD9-81ED-4DB2-BD59-A6C34878D82A}">
                    <a16:rowId xmlns:a16="http://schemas.microsoft.com/office/drawing/2014/main" val="10000"/>
                  </a:ext>
                </a:extLst>
              </a:tr>
              <a:tr h="321600">
                <a:tc>
                  <a:txBody>
                    <a:bodyPr/>
                    <a:lstStyle/>
                    <a:p>
                      <a:pPr marL="1005839" marR="0" lvl="0" indent="0" algn="l" rtl="0">
                        <a:lnSpc>
                          <a:spcPct val="131388"/>
                        </a:lnSpc>
                        <a:spcBef>
                          <a:spcPts val="0"/>
                        </a:spcBef>
                        <a:spcAft>
                          <a:spcPts val="0"/>
                        </a:spcAft>
                        <a:buClr>
                          <a:schemeClr val="dk1"/>
                        </a:buClr>
                        <a:buSzPts val="1800"/>
                        <a:buFont typeface="Courier New"/>
                        <a:buNone/>
                      </a:pPr>
                      <a:r>
                        <a:rPr lang="en-IN" sz="1800" b="1" u="none">
                          <a:latin typeface="Courier New"/>
                          <a:ea typeface="Courier New"/>
                          <a:cs typeface="Courier New"/>
                          <a:sym typeface="Courier New"/>
                        </a:rPr>
                        <a:t>sub</a:t>
                      </a:r>
                      <a:endParaRPr sz="1800" u="none">
                        <a:latin typeface="Courier New"/>
                        <a:ea typeface="Courier New"/>
                        <a:cs typeface="Courier New"/>
                        <a:sym typeface="Courier New"/>
                      </a:endParaRPr>
                    </a:p>
                  </a:txBody>
                  <a:tcPr marL="0" marR="0" marT="0" marB="0"/>
                </a:tc>
                <a:tc>
                  <a:txBody>
                    <a:bodyPr/>
                    <a:lstStyle/>
                    <a:p>
                      <a:pPr marL="0" marR="221615" lvl="0" indent="0" algn="r" rtl="0">
                        <a:lnSpc>
                          <a:spcPct val="131388"/>
                        </a:lnSpc>
                        <a:spcBef>
                          <a:spcPts val="0"/>
                        </a:spcBef>
                        <a:spcAft>
                          <a:spcPts val="0"/>
                        </a:spcAft>
                        <a:buClr>
                          <a:schemeClr val="dk1"/>
                        </a:buClr>
                        <a:buSzPts val="1800"/>
                        <a:buFont typeface="Courier New"/>
                        <a:buNone/>
                      </a:pPr>
                      <a:r>
                        <a:rPr lang="en-IN" sz="1800" b="1" u="none">
                          <a:latin typeface="Courier New"/>
                          <a:ea typeface="Courier New"/>
                          <a:cs typeface="Courier New"/>
                          <a:sym typeface="Courier New"/>
                        </a:rPr>
                        <a:t>AL,'9'</a:t>
                      </a:r>
                      <a:endParaRPr sz="1800" u="none">
                        <a:latin typeface="Courier New"/>
                        <a:ea typeface="Courier New"/>
                        <a:cs typeface="Courier New"/>
                        <a:sym typeface="Courier New"/>
                      </a:endParaRPr>
                    </a:p>
                  </a:txBody>
                  <a:tcPr marL="0" marR="0" marT="0" marB="0"/>
                </a:tc>
                <a:tc>
                  <a:txBody>
                    <a:bodyPr/>
                    <a:lstStyle/>
                    <a:p>
                      <a:pPr marL="0" marR="69215" lvl="0" indent="0" algn="r" rtl="0">
                        <a:lnSpc>
                          <a:spcPct val="131388"/>
                        </a:lnSpc>
                        <a:spcBef>
                          <a:spcPts val="0"/>
                        </a:spcBef>
                        <a:spcAft>
                          <a:spcPts val="0"/>
                        </a:spcAft>
                        <a:buClr>
                          <a:schemeClr val="dk1"/>
                        </a:buClr>
                        <a:buSzPts val="1800"/>
                        <a:buFont typeface="Courier New"/>
                        <a:buNone/>
                      </a:pPr>
                      <a:r>
                        <a:rPr lang="en-IN" sz="1800" b="1" u="none">
                          <a:latin typeface="Courier New"/>
                          <a:ea typeface="Courier New"/>
                          <a:cs typeface="Courier New"/>
                          <a:sym typeface="Courier New"/>
                        </a:rPr>
                        <a:t>;</a:t>
                      </a:r>
                      <a:endParaRPr sz="1800" u="none">
                        <a:latin typeface="Courier New"/>
                        <a:ea typeface="Courier New"/>
                        <a:cs typeface="Courier New"/>
                        <a:sym typeface="Courier New"/>
                      </a:endParaRPr>
                    </a:p>
                  </a:txBody>
                  <a:tcPr marL="0" marR="0" marT="0" marB="0"/>
                </a:tc>
                <a:extLst>
                  <a:ext uri="{0D108BD9-81ED-4DB2-BD59-A6C34878D82A}">
                    <a16:rowId xmlns:a16="http://schemas.microsoft.com/office/drawing/2014/main" val="10001"/>
                  </a:ext>
                </a:extLst>
              </a:tr>
              <a:tr h="322175">
                <a:tc>
                  <a:txBody>
                    <a:bodyPr/>
                    <a:lstStyle/>
                    <a:p>
                      <a:pPr marL="1005839" marR="0" lvl="0" indent="0" algn="l" rtl="0">
                        <a:lnSpc>
                          <a:spcPct val="131944"/>
                        </a:lnSpc>
                        <a:spcBef>
                          <a:spcPts val="0"/>
                        </a:spcBef>
                        <a:spcAft>
                          <a:spcPts val="0"/>
                        </a:spcAft>
                        <a:buClr>
                          <a:schemeClr val="dk1"/>
                        </a:buClr>
                        <a:buSzPts val="1800"/>
                        <a:buFont typeface="Courier New"/>
                        <a:buNone/>
                      </a:pPr>
                      <a:r>
                        <a:rPr lang="en-IN" sz="1800" b="1" u="none">
                          <a:latin typeface="Courier New"/>
                          <a:ea typeface="Courier New"/>
                          <a:cs typeface="Courier New"/>
                          <a:sym typeface="Courier New"/>
                        </a:rPr>
                        <a:t>aas</a:t>
                      </a:r>
                      <a:endParaRPr sz="1800" u="none">
                        <a:latin typeface="Courier New"/>
                        <a:ea typeface="Courier New"/>
                        <a:cs typeface="Courier New"/>
                        <a:sym typeface="Courier New"/>
                      </a:endParaRPr>
                    </a:p>
                  </a:txBody>
                  <a:tcPr marL="0" marR="0" marT="0" marB="0"/>
                </a:tc>
                <a:tc>
                  <a:txBody>
                    <a:bodyPr/>
                    <a:lstStyle/>
                    <a:p>
                      <a:pPr marL="0" marR="0" lvl="0" indent="0" algn="l" rtl="0">
                        <a:lnSpc>
                          <a:spcPct val="100000"/>
                        </a:lnSpc>
                        <a:spcBef>
                          <a:spcPts val="0"/>
                        </a:spcBef>
                        <a:spcAft>
                          <a:spcPts val="0"/>
                        </a:spcAft>
                        <a:buClr>
                          <a:schemeClr val="dk1"/>
                        </a:buClr>
                        <a:buSzPts val="1700"/>
                        <a:buFont typeface="Constantia"/>
                        <a:buNone/>
                      </a:pPr>
                      <a:endParaRPr sz="1700" u="none">
                        <a:latin typeface="Times New Roman"/>
                        <a:ea typeface="Times New Roman"/>
                        <a:cs typeface="Times New Roman"/>
                        <a:sym typeface="Times New Roman"/>
                      </a:endParaRPr>
                    </a:p>
                  </a:txBody>
                  <a:tcPr marL="0" marR="0" marT="0" marB="0"/>
                </a:tc>
                <a:tc>
                  <a:txBody>
                    <a:bodyPr/>
                    <a:lstStyle/>
                    <a:p>
                      <a:pPr marL="0" marR="69215" lvl="0" indent="0" algn="r" rtl="0">
                        <a:lnSpc>
                          <a:spcPct val="131944"/>
                        </a:lnSpc>
                        <a:spcBef>
                          <a:spcPts val="0"/>
                        </a:spcBef>
                        <a:spcAft>
                          <a:spcPts val="0"/>
                        </a:spcAft>
                        <a:buClr>
                          <a:schemeClr val="dk1"/>
                        </a:buClr>
                        <a:buSzPts val="1800"/>
                        <a:buFont typeface="Courier New"/>
                        <a:buNone/>
                      </a:pPr>
                      <a:r>
                        <a:rPr lang="en-IN" sz="1800" b="1" u="none">
                          <a:latin typeface="Courier New"/>
                          <a:ea typeface="Courier New"/>
                          <a:cs typeface="Courier New"/>
                          <a:sym typeface="Courier New"/>
                        </a:rPr>
                        <a:t>;</a:t>
                      </a:r>
                      <a:endParaRPr sz="1800" u="none">
                        <a:latin typeface="Courier New"/>
                        <a:ea typeface="Courier New"/>
                        <a:cs typeface="Courier New"/>
                        <a:sym typeface="Courier New"/>
                      </a:endParaRPr>
                    </a:p>
                  </a:txBody>
                  <a:tcPr marL="0" marR="0" marT="0" marB="0"/>
                </a:tc>
                <a:extLst>
                  <a:ext uri="{0D108BD9-81ED-4DB2-BD59-A6C34878D82A}">
                    <a16:rowId xmlns:a16="http://schemas.microsoft.com/office/drawing/2014/main" val="10002"/>
                  </a:ext>
                </a:extLst>
              </a:tr>
              <a:tr h="368675">
                <a:tc>
                  <a:txBody>
                    <a:bodyPr/>
                    <a:lstStyle/>
                    <a:p>
                      <a:pPr marL="1005839" marR="0" lvl="0" indent="0" algn="l" rtl="0">
                        <a:lnSpc>
                          <a:spcPct val="131944"/>
                        </a:lnSpc>
                        <a:spcBef>
                          <a:spcPts val="0"/>
                        </a:spcBef>
                        <a:spcAft>
                          <a:spcPts val="0"/>
                        </a:spcAft>
                        <a:buClr>
                          <a:schemeClr val="dk1"/>
                        </a:buClr>
                        <a:buSzPts val="1800"/>
                        <a:buFont typeface="Courier New"/>
                        <a:buNone/>
                      </a:pPr>
                      <a:r>
                        <a:rPr lang="en-IN" sz="1800" b="1" u="none">
                          <a:latin typeface="Courier New"/>
                          <a:ea typeface="Courier New"/>
                          <a:cs typeface="Courier New"/>
                          <a:sym typeface="Courier New"/>
                        </a:rPr>
                        <a:t>or</a:t>
                      </a:r>
                      <a:endParaRPr sz="1800" u="none">
                        <a:latin typeface="Courier New"/>
                        <a:ea typeface="Courier New"/>
                        <a:cs typeface="Courier New"/>
                        <a:sym typeface="Courier New"/>
                      </a:endParaRPr>
                    </a:p>
                  </a:txBody>
                  <a:tcPr marL="0" marR="0" marT="0" marB="0">
                    <a:lnB w="9525" cap="flat" cmpd="sng">
                      <a:solidFill>
                        <a:srgbClr val="000000"/>
                      </a:solidFill>
                      <a:prstDash val="solid"/>
                      <a:round/>
                      <a:headEnd type="none" w="sm" len="sm"/>
                      <a:tailEnd type="none" w="sm" len="sm"/>
                    </a:lnB>
                  </a:tcPr>
                </a:tc>
                <a:tc>
                  <a:txBody>
                    <a:bodyPr/>
                    <a:lstStyle/>
                    <a:p>
                      <a:pPr marL="0" marR="221615" lvl="0" indent="0" algn="r" rtl="0">
                        <a:lnSpc>
                          <a:spcPct val="131944"/>
                        </a:lnSpc>
                        <a:spcBef>
                          <a:spcPts val="0"/>
                        </a:spcBef>
                        <a:spcAft>
                          <a:spcPts val="0"/>
                        </a:spcAft>
                        <a:buClr>
                          <a:schemeClr val="dk1"/>
                        </a:buClr>
                        <a:buSzPts val="1800"/>
                        <a:buFont typeface="Courier New"/>
                        <a:buNone/>
                      </a:pPr>
                      <a:r>
                        <a:rPr lang="en-IN" sz="1800" b="1" u="none">
                          <a:latin typeface="Courier New"/>
                          <a:ea typeface="Courier New"/>
                          <a:cs typeface="Courier New"/>
                          <a:sym typeface="Courier New"/>
                        </a:rPr>
                        <a:t>AL,30H</a:t>
                      </a:r>
                      <a:endParaRPr sz="1800" u="none">
                        <a:latin typeface="Courier New"/>
                        <a:ea typeface="Courier New"/>
                        <a:cs typeface="Courier New"/>
                        <a:sym typeface="Courier New"/>
                      </a:endParaRPr>
                    </a:p>
                  </a:txBody>
                  <a:tcPr marL="0" marR="0" marT="0" marB="0">
                    <a:lnB w="9525" cap="flat" cmpd="sng">
                      <a:solidFill>
                        <a:srgbClr val="000000"/>
                      </a:solidFill>
                      <a:prstDash val="solid"/>
                      <a:round/>
                      <a:headEnd type="none" w="sm" len="sm"/>
                      <a:tailEnd type="none" w="sm" len="sm"/>
                    </a:lnB>
                  </a:tcPr>
                </a:tc>
                <a:tc>
                  <a:txBody>
                    <a:bodyPr/>
                    <a:lstStyle/>
                    <a:p>
                      <a:pPr marL="0" marR="69215" lvl="0" indent="0" algn="r" rtl="0">
                        <a:lnSpc>
                          <a:spcPct val="131944"/>
                        </a:lnSpc>
                        <a:spcBef>
                          <a:spcPts val="0"/>
                        </a:spcBef>
                        <a:spcAft>
                          <a:spcPts val="0"/>
                        </a:spcAft>
                        <a:buClr>
                          <a:schemeClr val="dk1"/>
                        </a:buClr>
                        <a:buSzPts val="1800"/>
                        <a:buFont typeface="Courier New"/>
                        <a:buNone/>
                      </a:pPr>
                      <a:r>
                        <a:rPr lang="en-IN" sz="1800" b="1" u="none">
                          <a:latin typeface="Courier New"/>
                          <a:ea typeface="Courier New"/>
                          <a:cs typeface="Courier New"/>
                          <a:sym typeface="Courier New"/>
                        </a:rPr>
                        <a:t>;</a:t>
                      </a:r>
                      <a:endParaRPr sz="1800" u="none">
                        <a:latin typeface="Courier New"/>
                        <a:ea typeface="Courier New"/>
                        <a:cs typeface="Courier New"/>
                        <a:sym typeface="Courier New"/>
                      </a:endParaRPr>
                    </a:p>
                  </a:txBody>
                  <a:tcPr marL="0" marR="0" marT="0" marB="0">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486" name="Google Shape;486;p56"/>
          <p:cNvSpPr txBox="1"/>
          <p:nvPr/>
        </p:nvSpPr>
        <p:spPr>
          <a:xfrm>
            <a:off x="0" y="785794"/>
            <a:ext cx="9144000" cy="689192"/>
          </a:xfrm>
          <a:prstGeom prst="rect">
            <a:avLst/>
          </a:prstGeom>
          <a:noFill/>
          <a:ln>
            <a:noFill/>
          </a:ln>
        </p:spPr>
        <p:txBody>
          <a:bodyPr spcFirstLastPara="1" wrap="square" lIns="0" tIns="11950" rIns="0" bIns="0" anchor="b" anchorCtr="0">
            <a:spAutoFit/>
          </a:bodyPr>
          <a:lstStyle/>
          <a:p>
            <a:pPr marL="26212" marR="0" lvl="0" indent="0" algn="ctr" rtl="0">
              <a:lnSpc>
                <a:spcPct val="100000"/>
              </a:lnSpc>
              <a:spcBef>
                <a:spcPts val="0"/>
              </a:spcBef>
              <a:spcAft>
                <a:spcPts val="0"/>
              </a:spcAft>
              <a:buClr>
                <a:schemeClr val="dk2"/>
              </a:buClr>
              <a:buSzPts val="4400"/>
              <a:buFont typeface="Calibri"/>
              <a:buNone/>
            </a:pPr>
            <a:r>
              <a:rPr lang="en-IN" sz="4400" b="1" i="0" u="none" strike="noStrike" cap="none">
                <a:solidFill>
                  <a:schemeClr val="dk2"/>
                </a:solidFill>
                <a:latin typeface="Calibri"/>
                <a:ea typeface="Calibri"/>
                <a:cs typeface="Calibri"/>
                <a:sym typeface="Calibri"/>
              </a:rPr>
              <a:t>AAS (ASCII Adjust After Subtraction)</a:t>
            </a:r>
            <a:r>
              <a:rPr lang="en-IN" sz="1600" b="1" i="0" u="none" strike="noStrike" cap="none">
                <a:solidFill>
                  <a:schemeClr val="dk2"/>
                </a:solidFill>
                <a:latin typeface="Calibri"/>
                <a:ea typeface="Calibri"/>
                <a:cs typeface="Calibri"/>
                <a:sym typeface="Calibri"/>
              </a:rPr>
              <a:t>contd</a:t>
            </a:r>
            <a:r>
              <a:rPr lang="en-IN" sz="1800" b="1" i="0" u="none" strike="noStrike" cap="none">
                <a:solidFill>
                  <a:schemeClr val="dk2"/>
                </a:solidFill>
                <a:latin typeface="Calibri"/>
                <a:ea typeface="Calibri"/>
                <a:cs typeface="Calibri"/>
                <a:sym typeface="Calibri"/>
              </a:rPr>
              <a:t>.</a:t>
            </a:r>
            <a:endParaRPr sz="4800" b="1" i="0" u="none" strike="noStrike" cap="none">
              <a:solidFill>
                <a:schemeClr val="dk2"/>
              </a:solidFill>
              <a:latin typeface="Calibri"/>
              <a:ea typeface="Calibri"/>
              <a:cs typeface="Calibri"/>
              <a:sym typeface="Calibri"/>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490"/>
        <p:cNvGrpSpPr/>
        <p:nvPr/>
      </p:nvGrpSpPr>
      <p:grpSpPr>
        <a:xfrm>
          <a:off x="0" y="0"/>
          <a:ext cx="0" cy="0"/>
          <a:chOff x="0" y="0"/>
          <a:chExt cx="0" cy="0"/>
        </a:xfrm>
      </p:grpSpPr>
      <p:sp>
        <p:nvSpPr>
          <p:cNvPr id="491" name="Google Shape;491;p57"/>
          <p:cNvSpPr txBox="1"/>
          <p:nvPr/>
        </p:nvSpPr>
        <p:spPr>
          <a:xfrm>
            <a:off x="1116677" y="1704684"/>
            <a:ext cx="3733223" cy="395653"/>
          </a:xfrm>
          <a:prstGeom prst="rect">
            <a:avLst/>
          </a:prstGeom>
          <a:noFill/>
          <a:ln>
            <a:noFill/>
          </a:ln>
        </p:spPr>
        <p:txBody>
          <a:bodyPr spcFirstLastPara="1" wrap="square" lIns="0" tIns="10825" rIns="0" bIns="0" anchor="t" anchorCtr="0">
            <a:spAutoFit/>
          </a:bodyPr>
          <a:lstStyle/>
          <a:p>
            <a:pPr marL="319115" marR="0" lvl="0" indent="-307718" algn="l" rtl="0">
              <a:lnSpc>
                <a:spcPct val="100000"/>
              </a:lnSpc>
              <a:spcBef>
                <a:spcPts val="0"/>
              </a:spcBef>
              <a:spcAft>
                <a:spcPts val="0"/>
              </a:spcAft>
              <a:buClr>
                <a:schemeClr val="dk1"/>
              </a:buClr>
              <a:buSzPts val="2500"/>
              <a:buFont typeface="Times New Roman"/>
              <a:buChar char="•"/>
            </a:pPr>
            <a:r>
              <a:rPr lang="en-IN" sz="2500" b="0" i="0" u="none">
                <a:solidFill>
                  <a:schemeClr val="dk1"/>
                </a:solidFill>
                <a:latin typeface="Times New Roman"/>
                <a:ea typeface="Times New Roman"/>
                <a:cs typeface="Times New Roman"/>
                <a:sym typeface="Times New Roman"/>
              </a:rPr>
              <a:t>Example 1: Positive result</a:t>
            </a:r>
            <a:endParaRPr sz="2500" b="0" i="0" u="none">
              <a:solidFill>
                <a:schemeClr val="dk1"/>
              </a:solidFill>
              <a:latin typeface="Times New Roman"/>
              <a:ea typeface="Times New Roman"/>
              <a:cs typeface="Times New Roman"/>
              <a:sym typeface="Times New Roman"/>
            </a:endParaRPr>
          </a:p>
        </p:txBody>
      </p:sp>
      <p:graphicFrame>
        <p:nvGraphicFramePr>
          <p:cNvPr id="492" name="Google Shape;492;p57"/>
          <p:cNvGraphicFramePr/>
          <p:nvPr/>
        </p:nvGraphicFramePr>
        <p:xfrm>
          <a:off x="1930631" y="2168073"/>
          <a:ext cx="3000000" cy="3000000"/>
        </p:xfrm>
        <a:graphic>
          <a:graphicData uri="http://schemas.openxmlformats.org/drawingml/2006/table">
            <a:tbl>
              <a:tblPr firstRow="1" bandRow="1">
                <a:noFill/>
                <a:tableStyleId>{7CF5ABF6-A614-4836-B4FD-B1D67D3B6409}</a:tableStyleId>
              </a:tblPr>
              <a:tblGrid>
                <a:gridCol w="722175">
                  <a:extLst>
                    <a:ext uri="{9D8B030D-6E8A-4147-A177-3AD203B41FA5}">
                      <a16:colId xmlns:a16="http://schemas.microsoft.com/office/drawing/2014/main" val="20000"/>
                    </a:ext>
                  </a:extLst>
                </a:gridCol>
                <a:gridCol w="1317325">
                  <a:extLst>
                    <a:ext uri="{9D8B030D-6E8A-4147-A177-3AD203B41FA5}">
                      <a16:colId xmlns:a16="http://schemas.microsoft.com/office/drawing/2014/main" val="20001"/>
                    </a:ext>
                  </a:extLst>
                </a:gridCol>
                <a:gridCol w="416225">
                  <a:extLst>
                    <a:ext uri="{9D8B030D-6E8A-4147-A177-3AD203B41FA5}">
                      <a16:colId xmlns:a16="http://schemas.microsoft.com/office/drawing/2014/main" val="20002"/>
                    </a:ext>
                  </a:extLst>
                </a:gridCol>
                <a:gridCol w="831850">
                  <a:extLst>
                    <a:ext uri="{9D8B030D-6E8A-4147-A177-3AD203B41FA5}">
                      <a16:colId xmlns:a16="http://schemas.microsoft.com/office/drawing/2014/main" val="20003"/>
                    </a:ext>
                  </a:extLst>
                </a:gridCol>
                <a:gridCol w="1761825">
                  <a:extLst>
                    <a:ext uri="{9D8B030D-6E8A-4147-A177-3AD203B41FA5}">
                      <a16:colId xmlns:a16="http://schemas.microsoft.com/office/drawing/2014/main" val="20004"/>
                    </a:ext>
                  </a:extLst>
                </a:gridCol>
              </a:tblGrid>
              <a:tr h="609600">
                <a:tc>
                  <a:txBody>
                    <a:bodyPr/>
                    <a:lstStyle/>
                    <a:p>
                      <a:pPr marL="31750" marR="0" lvl="0" indent="0" algn="l" rtl="0">
                        <a:lnSpc>
                          <a:spcPct val="115000"/>
                        </a:lnSpc>
                        <a:spcBef>
                          <a:spcPts val="0"/>
                        </a:spcBef>
                        <a:spcAft>
                          <a:spcPts val="0"/>
                        </a:spcAft>
                        <a:buClr>
                          <a:schemeClr val="dk1"/>
                        </a:buClr>
                        <a:buSzPts val="1800"/>
                        <a:buFont typeface="Courier New"/>
                        <a:buNone/>
                      </a:pPr>
                      <a:r>
                        <a:rPr lang="en-IN" sz="1800" b="1" u="none">
                          <a:latin typeface="Courier New"/>
                          <a:ea typeface="Courier New"/>
                          <a:cs typeface="Courier New"/>
                          <a:sym typeface="Courier New"/>
                        </a:rPr>
                        <a:t>sub</a:t>
                      </a:r>
                      <a:endParaRPr sz="1800" u="none">
                        <a:latin typeface="Courier New"/>
                        <a:ea typeface="Courier New"/>
                        <a:cs typeface="Courier New"/>
                        <a:sym typeface="Courier New"/>
                      </a:endParaRPr>
                    </a:p>
                    <a:p>
                      <a:pPr marL="31750" marR="0" lvl="0" indent="0" algn="l" rtl="0">
                        <a:lnSpc>
                          <a:spcPct val="100000"/>
                        </a:lnSpc>
                        <a:spcBef>
                          <a:spcPts val="465"/>
                        </a:spcBef>
                        <a:spcAft>
                          <a:spcPts val="0"/>
                        </a:spcAft>
                        <a:buClr>
                          <a:schemeClr val="dk1"/>
                        </a:buClr>
                        <a:buSzPts val="1800"/>
                        <a:buFont typeface="Courier New"/>
                        <a:buNone/>
                      </a:pPr>
                      <a:r>
                        <a:rPr lang="en-IN" sz="1800" b="1" u="none">
                          <a:latin typeface="Courier New"/>
                          <a:ea typeface="Courier New"/>
                          <a:cs typeface="Courier New"/>
                          <a:sym typeface="Courier New"/>
                        </a:rPr>
                        <a:t>mov</a:t>
                      </a:r>
                      <a:endParaRPr sz="1800" u="none">
                        <a:latin typeface="Courier New"/>
                        <a:ea typeface="Courier New"/>
                        <a:cs typeface="Courier New"/>
                        <a:sym typeface="Courier New"/>
                      </a:endParaRPr>
                    </a:p>
                  </a:txBody>
                  <a:tcPr marL="0" marR="0" marT="0" marB="0"/>
                </a:tc>
                <a:tc>
                  <a:txBody>
                    <a:bodyPr/>
                    <a:lstStyle/>
                    <a:p>
                      <a:pPr marL="304165" marR="0" lvl="0" indent="0" algn="l" rtl="0">
                        <a:lnSpc>
                          <a:spcPct val="115000"/>
                        </a:lnSpc>
                        <a:spcBef>
                          <a:spcPts val="0"/>
                        </a:spcBef>
                        <a:spcAft>
                          <a:spcPts val="0"/>
                        </a:spcAft>
                        <a:buClr>
                          <a:schemeClr val="dk1"/>
                        </a:buClr>
                        <a:buSzPts val="1800"/>
                        <a:buFont typeface="Courier New"/>
                        <a:buNone/>
                      </a:pPr>
                      <a:r>
                        <a:rPr lang="en-IN" sz="1800" b="1" u="none">
                          <a:latin typeface="Courier New"/>
                          <a:ea typeface="Courier New"/>
                          <a:cs typeface="Courier New"/>
                          <a:sym typeface="Courier New"/>
                        </a:rPr>
                        <a:t>AH,AH</a:t>
                      </a:r>
                      <a:endParaRPr sz="1800" u="none">
                        <a:latin typeface="Courier New"/>
                        <a:ea typeface="Courier New"/>
                        <a:cs typeface="Courier New"/>
                        <a:sym typeface="Courier New"/>
                      </a:endParaRPr>
                    </a:p>
                    <a:p>
                      <a:pPr marL="304165" marR="0" lvl="0" indent="0" algn="l" rtl="0">
                        <a:lnSpc>
                          <a:spcPct val="100000"/>
                        </a:lnSpc>
                        <a:spcBef>
                          <a:spcPts val="465"/>
                        </a:spcBef>
                        <a:spcAft>
                          <a:spcPts val="0"/>
                        </a:spcAft>
                        <a:buClr>
                          <a:schemeClr val="dk1"/>
                        </a:buClr>
                        <a:buSzPts val="1800"/>
                        <a:buFont typeface="Courier New"/>
                        <a:buNone/>
                      </a:pPr>
                      <a:r>
                        <a:rPr lang="en-IN" sz="1800" b="1" u="none">
                          <a:latin typeface="Courier New"/>
                          <a:ea typeface="Courier New"/>
                          <a:cs typeface="Courier New"/>
                          <a:sym typeface="Courier New"/>
                        </a:rPr>
                        <a:t>AL,'9'</a:t>
                      </a:r>
                      <a:endParaRPr sz="1800" u="none">
                        <a:latin typeface="Courier New"/>
                        <a:ea typeface="Courier New"/>
                        <a:cs typeface="Courier New"/>
                        <a:sym typeface="Courier New"/>
                      </a:endParaRPr>
                    </a:p>
                  </a:txBody>
                  <a:tcPr marL="0" marR="0" marT="0" marB="0"/>
                </a:tc>
                <a:tc>
                  <a:txBody>
                    <a:bodyPr/>
                    <a:lstStyle/>
                    <a:p>
                      <a:pPr marL="227329" marR="0" lvl="0" indent="0" algn="l" rtl="0">
                        <a:lnSpc>
                          <a:spcPct val="115000"/>
                        </a:lnSpc>
                        <a:spcBef>
                          <a:spcPts val="0"/>
                        </a:spcBef>
                        <a:spcAft>
                          <a:spcPts val="0"/>
                        </a:spcAft>
                        <a:buClr>
                          <a:schemeClr val="dk1"/>
                        </a:buClr>
                        <a:buSzPts val="1800"/>
                        <a:buFont typeface="Courier New"/>
                        <a:buNone/>
                      </a:pPr>
                      <a:r>
                        <a:rPr lang="en-IN" sz="1800" b="1" u="none">
                          <a:latin typeface="Courier New"/>
                          <a:ea typeface="Courier New"/>
                          <a:cs typeface="Courier New"/>
                          <a:sym typeface="Courier New"/>
                        </a:rPr>
                        <a:t>;</a:t>
                      </a:r>
                      <a:endParaRPr sz="1800" u="none">
                        <a:latin typeface="Courier New"/>
                        <a:ea typeface="Courier New"/>
                        <a:cs typeface="Courier New"/>
                        <a:sym typeface="Courier New"/>
                      </a:endParaRPr>
                    </a:p>
                    <a:p>
                      <a:pPr marL="227329" marR="0" lvl="0" indent="0" algn="l" rtl="0">
                        <a:lnSpc>
                          <a:spcPct val="100000"/>
                        </a:lnSpc>
                        <a:spcBef>
                          <a:spcPts val="465"/>
                        </a:spcBef>
                        <a:spcAft>
                          <a:spcPts val="0"/>
                        </a:spcAft>
                        <a:buClr>
                          <a:schemeClr val="dk1"/>
                        </a:buClr>
                        <a:buSzPts val="1800"/>
                        <a:buFont typeface="Courier New"/>
                        <a:buNone/>
                      </a:pPr>
                      <a:r>
                        <a:rPr lang="en-IN" sz="1800" b="1" u="none">
                          <a:latin typeface="Courier New"/>
                          <a:ea typeface="Courier New"/>
                          <a:cs typeface="Courier New"/>
                          <a:sym typeface="Courier New"/>
                        </a:rPr>
                        <a:t>;</a:t>
                      </a:r>
                      <a:endParaRPr sz="1800" u="none">
                        <a:latin typeface="Courier New"/>
                        <a:ea typeface="Courier New"/>
                        <a:cs typeface="Courier New"/>
                        <a:sym typeface="Courier New"/>
                      </a:endParaRPr>
                    </a:p>
                  </a:txBody>
                  <a:tcPr marL="0" marR="0" marT="0" marB="0"/>
                </a:tc>
                <a:tc>
                  <a:txBody>
                    <a:bodyPr/>
                    <a:lstStyle/>
                    <a:p>
                      <a:pPr marL="74930" marR="0" lvl="0" indent="0" algn="l" rtl="0">
                        <a:lnSpc>
                          <a:spcPct val="115000"/>
                        </a:lnSpc>
                        <a:spcBef>
                          <a:spcPts val="0"/>
                        </a:spcBef>
                        <a:spcAft>
                          <a:spcPts val="0"/>
                        </a:spcAft>
                        <a:buClr>
                          <a:schemeClr val="dk1"/>
                        </a:buClr>
                        <a:buSzPts val="1800"/>
                        <a:buFont typeface="Courier New"/>
                        <a:buNone/>
                      </a:pPr>
                      <a:r>
                        <a:rPr lang="en-IN" sz="1800" b="1" u="none">
                          <a:latin typeface="Courier New"/>
                          <a:ea typeface="Courier New"/>
                          <a:cs typeface="Courier New"/>
                          <a:sym typeface="Courier New"/>
                        </a:rPr>
                        <a:t>clear</a:t>
                      </a:r>
                      <a:endParaRPr sz="1800" u="none">
                        <a:latin typeface="Courier New"/>
                        <a:ea typeface="Courier New"/>
                        <a:cs typeface="Courier New"/>
                        <a:sym typeface="Courier New"/>
                      </a:endParaRPr>
                    </a:p>
                    <a:p>
                      <a:pPr marL="74930" marR="0" lvl="0" indent="0" algn="l" rtl="0">
                        <a:lnSpc>
                          <a:spcPct val="100000"/>
                        </a:lnSpc>
                        <a:spcBef>
                          <a:spcPts val="465"/>
                        </a:spcBef>
                        <a:spcAft>
                          <a:spcPts val="0"/>
                        </a:spcAft>
                        <a:buClr>
                          <a:schemeClr val="dk1"/>
                        </a:buClr>
                        <a:buSzPts val="1800"/>
                        <a:buFont typeface="Courier New"/>
                        <a:buNone/>
                      </a:pPr>
                      <a:r>
                        <a:rPr lang="en-IN" sz="1800" b="1" u="none">
                          <a:latin typeface="Courier New"/>
                          <a:ea typeface="Courier New"/>
                          <a:cs typeface="Courier New"/>
                          <a:sym typeface="Courier New"/>
                        </a:rPr>
                        <a:t>AL :=</a:t>
                      </a:r>
                      <a:endParaRPr sz="1800" u="none">
                        <a:latin typeface="Courier New"/>
                        <a:ea typeface="Courier New"/>
                        <a:cs typeface="Courier New"/>
                        <a:sym typeface="Courier New"/>
                      </a:endParaRPr>
                    </a:p>
                  </a:txBody>
                  <a:tcPr marL="0" marR="0" marT="0" marB="0"/>
                </a:tc>
                <a:tc>
                  <a:txBody>
                    <a:bodyPr/>
                    <a:lstStyle/>
                    <a:p>
                      <a:pPr marL="74295" marR="0" lvl="0" indent="0" algn="l" rtl="0">
                        <a:lnSpc>
                          <a:spcPct val="115000"/>
                        </a:lnSpc>
                        <a:spcBef>
                          <a:spcPts val="0"/>
                        </a:spcBef>
                        <a:spcAft>
                          <a:spcPts val="0"/>
                        </a:spcAft>
                        <a:buClr>
                          <a:schemeClr val="dk1"/>
                        </a:buClr>
                        <a:buSzPts val="1800"/>
                        <a:buFont typeface="Courier New"/>
                        <a:buNone/>
                      </a:pPr>
                      <a:r>
                        <a:rPr lang="en-IN" sz="1800" b="1" u="none">
                          <a:latin typeface="Courier New"/>
                          <a:ea typeface="Courier New"/>
                          <a:cs typeface="Courier New"/>
                          <a:sym typeface="Courier New"/>
                        </a:rPr>
                        <a:t>AH</a:t>
                      </a:r>
                      <a:endParaRPr sz="1800" u="none">
                        <a:latin typeface="Courier New"/>
                        <a:ea typeface="Courier New"/>
                        <a:cs typeface="Courier New"/>
                        <a:sym typeface="Courier New"/>
                      </a:endParaRPr>
                    </a:p>
                    <a:p>
                      <a:pPr marL="74295" marR="0" lvl="0" indent="0" algn="l" rtl="0">
                        <a:lnSpc>
                          <a:spcPct val="100000"/>
                        </a:lnSpc>
                        <a:spcBef>
                          <a:spcPts val="465"/>
                        </a:spcBef>
                        <a:spcAft>
                          <a:spcPts val="0"/>
                        </a:spcAft>
                        <a:buClr>
                          <a:schemeClr val="dk1"/>
                        </a:buClr>
                        <a:buSzPts val="1800"/>
                        <a:buFont typeface="Courier New"/>
                        <a:buNone/>
                      </a:pPr>
                      <a:r>
                        <a:rPr lang="en-IN" sz="1800" b="1" u="none">
                          <a:latin typeface="Courier New"/>
                          <a:ea typeface="Courier New"/>
                          <a:cs typeface="Courier New"/>
                          <a:sym typeface="Courier New"/>
                        </a:rPr>
                        <a:t>39H</a:t>
                      </a:r>
                      <a:endParaRPr sz="1800" u="none">
                        <a:latin typeface="Courier New"/>
                        <a:ea typeface="Courier New"/>
                        <a:cs typeface="Courier New"/>
                        <a:sym typeface="Courier New"/>
                      </a:endParaRPr>
                    </a:p>
                  </a:txBody>
                  <a:tcPr marL="0" marR="0" marT="0" marB="0"/>
                </a:tc>
                <a:extLst>
                  <a:ext uri="{0D108BD9-81ED-4DB2-BD59-A6C34878D82A}">
                    <a16:rowId xmlns:a16="http://schemas.microsoft.com/office/drawing/2014/main" val="10000"/>
                  </a:ext>
                </a:extLst>
              </a:tr>
              <a:tr h="322175">
                <a:tc>
                  <a:txBody>
                    <a:bodyPr/>
                    <a:lstStyle/>
                    <a:p>
                      <a:pPr marL="31750" marR="0" lvl="0" indent="0" algn="l" rtl="0">
                        <a:lnSpc>
                          <a:spcPct val="131944"/>
                        </a:lnSpc>
                        <a:spcBef>
                          <a:spcPts val="0"/>
                        </a:spcBef>
                        <a:spcAft>
                          <a:spcPts val="0"/>
                        </a:spcAft>
                        <a:buClr>
                          <a:schemeClr val="dk1"/>
                        </a:buClr>
                        <a:buSzPts val="1800"/>
                        <a:buFont typeface="Courier New"/>
                        <a:buNone/>
                      </a:pPr>
                      <a:r>
                        <a:rPr lang="en-IN" sz="1800" b="1" u="none">
                          <a:latin typeface="Courier New"/>
                          <a:ea typeface="Courier New"/>
                          <a:cs typeface="Courier New"/>
                          <a:sym typeface="Courier New"/>
                        </a:rPr>
                        <a:t>sub</a:t>
                      </a:r>
                      <a:endParaRPr sz="1800" u="none">
                        <a:latin typeface="Courier New"/>
                        <a:ea typeface="Courier New"/>
                        <a:cs typeface="Courier New"/>
                        <a:sym typeface="Courier New"/>
                      </a:endParaRPr>
                    </a:p>
                  </a:txBody>
                  <a:tcPr marL="0" marR="0" marT="0" marB="0"/>
                </a:tc>
                <a:tc>
                  <a:txBody>
                    <a:bodyPr/>
                    <a:lstStyle/>
                    <a:p>
                      <a:pPr marL="0" marR="221615" lvl="0" indent="0" algn="r" rtl="0">
                        <a:lnSpc>
                          <a:spcPct val="131944"/>
                        </a:lnSpc>
                        <a:spcBef>
                          <a:spcPts val="0"/>
                        </a:spcBef>
                        <a:spcAft>
                          <a:spcPts val="0"/>
                        </a:spcAft>
                        <a:buClr>
                          <a:schemeClr val="dk1"/>
                        </a:buClr>
                        <a:buSzPts val="1800"/>
                        <a:buFont typeface="Courier New"/>
                        <a:buNone/>
                      </a:pPr>
                      <a:r>
                        <a:rPr lang="en-IN" sz="1800" b="1" u="none">
                          <a:latin typeface="Courier New"/>
                          <a:ea typeface="Courier New"/>
                          <a:cs typeface="Courier New"/>
                          <a:sym typeface="Courier New"/>
                        </a:rPr>
                        <a:t>AL,'3'</a:t>
                      </a:r>
                      <a:endParaRPr sz="1800" u="none">
                        <a:latin typeface="Courier New"/>
                        <a:ea typeface="Courier New"/>
                        <a:cs typeface="Courier New"/>
                        <a:sym typeface="Courier New"/>
                      </a:endParaRPr>
                    </a:p>
                  </a:txBody>
                  <a:tcPr marL="0" marR="0" marT="0" marB="0"/>
                </a:tc>
                <a:tc>
                  <a:txBody>
                    <a:bodyPr/>
                    <a:lstStyle/>
                    <a:p>
                      <a:pPr marL="0" marR="69215" lvl="0" indent="0" algn="r" rtl="0">
                        <a:lnSpc>
                          <a:spcPct val="131944"/>
                        </a:lnSpc>
                        <a:spcBef>
                          <a:spcPts val="0"/>
                        </a:spcBef>
                        <a:spcAft>
                          <a:spcPts val="0"/>
                        </a:spcAft>
                        <a:buClr>
                          <a:schemeClr val="dk1"/>
                        </a:buClr>
                        <a:buSzPts val="1800"/>
                        <a:buFont typeface="Courier New"/>
                        <a:buNone/>
                      </a:pPr>
                      <a:r>
                        <a:rPr lang="en-IN" sz="1800" b="1" u="none">
                          <a:latin typeface="Courier New"/>
                          <a:ea typeface="Courier New"/>
                          <a:cs typeface="Courier New"/>
                          <a:sym typeface="Courier New"/>
                        </a:rPr>
                        <a:t>;</a:t>
                      </a:r>
                      <a:endParaRPr sz="1800" u="none">
                        <a:latin typeface="Courier New"/>
                        <a:ea typeface="Courier New"/>
                        <a:cs typeface="Courier New"/>
                        <a:sym typeface="Courier New"/>
                      </a:endParaRPr>
                    </a:p>
                  </a:txBody>
                  <a:tcPr marL="0" marR="0" marT="0" marB="0"/>
                </a:tc>
                <a:tc>
                  <a:txBody>
                    <a:bodyPr/>
                    <a:lstStyle/>
                    <a:p>
                      <a:pPr marL="74930" marR="0" lvl="0" indent="0" algn="l" rtl="0">
                        <a:lnSpc>
                          <a:spcPct val="131944"/>
                        </a:lnSpc>
                        <a:spcBef>
                          <a:spcPts val="0"/>
                        </a:spcBef>
                        <a:spcAft>
                          <a:spcPts val="0"/>
                        </a:spcAft>
                        <a:buClr>
                          <a:schemeClr val="dk1"/>
                        </a:buClr>
                        <a:buSzPts val="1800"/>
                        <a:buFont typeface="Courier New"/>
                        <a:buNone/>
                      </a:pPr>
                      <a:r>
                        <a:rPr lang="en-IN" sz="1800" b="1" u="none">
                          <a:latin typeface="Courier New"/>
                          <a:ea typeface="Courier New"/>
                          <a:cs typeface="Courier New"/>
                          <a:sym typeface="Courier New"/>
                        </a:rPr>
                        <a:t>AL :=</a:t>
                      </a:r>
                      <a:endParaRPr sz="1800" u="none">
                        <a:latin typeface="Courier New"/>
                        <a:ea typeface="Courier New"/>
                        <a:cs typeface="Courier New"/>
                        <a:sym typeface="Courier New"/>
                      </a:endParaRPr>
                    </a:p>
                  </a:txBody>
                  <a:tcPr marL="0" marR="0" marT="0" marB="0"/>
                </a:tc>
                <a:tc>
                  <a:txBody>
                    <a:bodyPr/>
                    <a:lstStyle/>
                    <a:p>
                      <a:pPr marL="74295" marR="0" lvl="0" indent="0" algn="l" rtl="0">
                        <a:lnSpc>
                          <a:spcPct val="131944"/>
                        </a:lnSpc>
                        <a:spcBef>
                          <a:spcPts val="0"/>
                        </a:spcBef>
                        <a:spcAft>
                          <a:spcPts val="0"/>
                        </a:spcAft>
                        <a:buClr>
                          <a:schemeClr val="dk1"/>
                        </a:buClr>
                        <a:buSzPts val="1800"/>
                        <a:buFont typeface="Courier New"/>
                        <a:buNone/>
                      </a:pPr>
                      <a:r>
                        <a:rPr lang="en-IN" sz="1800" b="1" u="none">
                          <a:latin typeface="Courier New"/>
                          <a:ea typeface="Courier New"/>
                          <a:cs typeface="Courier New"/>
                          <a:sym typeface="Courier New"/>
                        </a:rPr>
                        <a:t>39H-33H = 6H</a:t>
                      </a:r>
                      <a:endParaRPr sz="1800" u="none">
                        <a:latin typeface="Courier New"/>
                        <a:ea typeface="Courier New"/>
                        <a:cs typeface="Courier New"/>
                        <a:sym typeface="Courier New"/>
                      </a:endParaRPr>
                    </a:p>
                  </a:txBody>
                  <a:tcPr marL="0" marR="0" marT="0" marB="0"/>
                </a:tc>
                <a:extLst>
                  <a:ext uri="{0D108BD9-81ED-4DB2-BD59-A6C34878D82A}">
                    <a16:rowId xmlns:a16="http://schemas.microsoft.com/office/drawing/2014/main" val="10001"/>
                  </a:ext>
                </a:extLst>
              </a:tr>
              <a:tr h="321600">
                <a:tc>
                  <a:txBody>
                    <a:bodyPr/>
                    <a:lstStyle/>
                    <a:p>
                      <a:pPr marL="31750" marR="0" lvl="0" indent="0" algn="l" rtl="0">
                        <a:lnSpc>
                          <a:spcPct val="131944"/>
                        </a:lnSpc>
                        <a:spcBef>
                          <a:spcPts val="0"/>
                        </a:spcBef>
                        <a:spcAft>
                          <a:spcPts val="0"/>
                        </a:spcAft>
                        <a:buClr>
                          <a:schemeClr val="dk1"/>
                        </a:buClr>
                        <a:buSzPts val="1800"/>
                        <a:buFont typeface="Courier New"/>
                        <a:buNone/>
                      </a:pPr>
                      <a:r>
                        <a:rPr lang="en-IN" sz="1800" b="1" u="none">
                          <a:latin typeface="Courier New"/>
                          <a:ea typeface="Courier New"/>
                          <a:cs typeface="Courier New"/>
                          <a:sym typeface="Courier New"/>
                        </a:rPr>
                        <a:t>aas</a:t>
                      </a:r>
                      <a:endParaRPr sz="1800" u="none">
                        <a:latin typeface="Courier New"/>
                        <a:ea typeface="Courier New"/>
                        <a:cs typeface="Courier New"/>
                        <a:sym typeface="Courier New"/>
                      </a:endParaRPr>
                    </a:p>
                  </a:txBody>
                  <a:tcPr marL="0" marR="0" marT="0" marB="0"/>
                </a:tc>
                <a:tc>
                  <a:txBody>
                    <a:bodyPr/>
                    <a:lstStyle/>
                    <a:p>
                      <a:pPr marL="0" marR="0" lvl="0" indent="0" algn="l" rtl="0">
                        <a:lnSpc>
                          <a:spcPct val="100000"/>
                        </a:lnSpc>
                        <a:spcBef>
                          <a:spcPts val="0"/>
                        </a:spcBef>
                        <a:spcAft>
                          <a:spcPts val="0"/>
                        </a:spcAft>
                        <a:buClr>
                          <a:schemeClr val="dk1"/>
                        </a:buClr>
                        <a:buSzPts val="1700"/>
                        <a:buFont typeface="Constantia"/>
                        <a:buNone/>
                      </a:pPr>
                      <a:endParaRPr sz="1700" u="none">
                        <a:latin typeface="Times New Roman"/>
                        <a:ea typeface="Times New Roman"/>
                        <a:cs typeface="Times New Roman"/>
                        <a:sym typeface="Times New Roman"/>
                      </a:endParaRPr>
                    </a:p>
                  </a:txBody>
                  <a:tcPr marL="0" marR="0" marT="0" marB="0"/>
                </a:tc>
                <a:tc>
                  <a:txBody>
                    <a:bodyPr/>
                    <a:lstStyle/>
                    <a:p>
                      <a:pPr marL="0" marR="69215" lvl="0" indent="0" algn="r" rtl="0">
                        <a:lnSpc>
                          <a:spcPct val="131944"/>
                        </a:lnSpc>
                        <a:spcBef>
                          <a:spcPts val="0"/>
                        </a:spcBef>
                        <a:spcAft>
                          <a:spcPts val="0"/>
                        </a:spcAft>
                        <a:buClr>
                          <a:schemeClr val="dk1"/>
                        </a:buClr>
                        <a:buSzPts val="1800"/>
                        <a:buFont typeface="Courier New"/>
                        <a:buNone/>
                      </a:pPr>
                      <a:r>
                        <a:rPr lang="en-IN" sz="1800" b="1" u="none">
                          <a:latin typeface="Courier New"/>
                          <a:ea typeface="Courier New"/>
                          <a:cs typeface="Courier New"/>
                          <a:sym typeface="Courier New"/>
                        </a:rPr>
                        <a:t>;</a:t>
                      </a:r>
                      <a:endParaRPr sz="1800" u="none">
                        <a:latin typeface="Courier New"/>
                        <a:ea typeface="Courier New"/>
                        <a:cs typeface="Courier New"/>
                        <a:sym typeface="Courier New"/>
                      </a:endParaRPr>
                    </a:p>
                  </a:txBody>
                  <a:tcPr marL="0" marR="0" marT="0" marB="0"/>
                </a:tc>
                <a:tc>
                  <a:txBody>
                    <a:bodyPr/>
                    <a:lstStyle/>
                    <a:p>
                      <a:pPr marL="74930" marR="0" lvl="0" indent="0" algn="l" rtl="0">
                        <a:lnSpc>
                          <a:spcPct val="131944"/>
                        </a:lnSpc>
                        <a:spcBef>
                          <a:spcPts val="0"/>
                        </a:spcBef>
                        <a:spcAft>
                          <a:spcPts val="0"/>
                        </a:spcAft>
                        <a:buClr>
                          <a:schemeClr val="dk1"/>
                        </a:buClr>
                        <a:buSzPts val="1800"/>
                        <a:buFont typeface="Courier New"/>
                        <a:buNone/>
                      </a:pPr>
                      <a:r>
                        <a:rPr lang="en-IN" sz="1800" b="1" u="none">
                          <a:latin typeface="Courier New"/>
                          <a:ea typeface="Courier New"/>
                          <a:cs typeface="Courier New"/>
                          <a:sym typeface="Courier New"/>
                        </a:rPr>
                        <a:t>AX :=</a:t>
                      </a:r>
                      <a:endParaRPr sz="1800" u="none">
                        <a:latin typeface="Courier New"/>
                        <a:ea typeface="Courier New"/>
                        <a:cs typeface="Courier New"/>
                        <a:sym typeface="Courier New"/>
                      </a:endParaRPr>
                    </a:p>
                  </a:txBody>
                  <a:tcPr marL="0" marR="0" marT="0" marB="0"/>
                </a:tc>
                <a:tc>
                  <a:txBody>
                    <a:bodyPr/>
                    <a:lstStyle/>
                    <a:p>
                      <a:pPr marL="74295" marR="0" lvl="0" indent="0" algn="l" rtl="0">
                        <a:lnSpc>
                          <a:spcPct val="131944"/>
                        </a:lnSpc>
                        <a:spcBef>
                          <a:spcPts val="0"/>
                        </a:spcBef>
                        <a:spcAft>
                          <a:spcPts val="0"/>
                        </a:spcAft>
                        <a:buClr>
                          <a:schemeClr val="dk1"/>
                        </a:buClr>
                        <a:buSzPts val="1800"/>
                        <a:buFont typeface="Courier New"/>
                        <a:buNone/>
                      </a:pPr>
                      <a:r>
                        <a:rPr lang="en-IN" sz="1800" b="1" u="none">
                          <a:latin typeface="Courier New"/>
                          <a:ea typeface="Courier New"/>
                          <a:cs typeface="Courier New"/>
                          <a:sym typeface="Courier New"/>
                        </a:rPr>
                        <a:t>0006H</a:t>
                      </a:r>
                      <a:endParaRPr sz="1800" u="none">
                        <a:latin typeface="Courier New"/>
                        <a:ea typeface="Courier New"/>
                        <a:cs typeface="Courier New"/>
                        <a:sym typeface="Courier New"/>
                      </a:endParaRPr>
                    </a:p>
                  </a:txBody>
                  <a:tcPr marL="0" marR="0" marT="0" marB="0"/>
                </a:tc>
                <a:extLst>
                  <a:ext uri="{0D108BD9-81ED-4DB2-BD59-A6C34878D82A}">
                    <a16:rowId xmlns:a16="http://schemas.microsoft.com/office/drawing/2014/main" val="10002"/>
                  </a:ext>
                </a:extLst>
              </a:tr>
              <a:tr h="287425">
                <a:tc>
                  <a:txBody>
                    <a:bodyPr/>
                    <a:lstStyle/>
                    <a:p>
                      <a:pPr marL="31750" marR="0" lvl="0" indent="0" algn="l" rtl="0">
                        <a:lnSpc>
                          <a:spcPct val="131388"/>
                        </a:lnSpc>
                        <a:spcBef>
                          <a:spcPts val="0"/>
                        </a:spcBef>
                        <a:spcAft>
                          <a:spcPts val="0"/>
                        </a:spcAft>
                        <a:buClr>
                          <a:schemeClr val="dk1"/>
                        </a:buClr>
                        <a:buSzPts val="1800"/>
                        <a:buFont typeface="Courier New"/>
                        <a:buNone/>
                      </a:pPr>
                      <a:r>
                        <a:rPr lang="en-IN" sz="1800" b="1" u="none">
                          <a:latin typeface="Courier New"/>
                          <a:ea typeface="Courier New"/>
                          <a:cs typeface="Courier New"/>
                          <a:sym typeface="Courier New"/>
                        </a:rPr>
                        <a:t>or</a:t>
                      </a:r>
                      <a:endParaRPr sz="1800" u="none">
                        <a:latin typeface="Courier New"/>
                        <a:ea typeface="Courier New"/>
                        <a:cs typeface="Courier New"/>
                        <a:sym typeface="Courier New"/>
                      </a:endParaRPr>
                    </a:p>
                  </a:txBody>
                  <a:tcPr marL="0" marR="0" marT="0" marB="0"/>
                </a:tc>
                <a:tc>
                  <a:txBody>
                    <a:bodyPr/>
                    <a:lstStyle/>
                    <a:p>
                      <a:pPr marL="0" marR="221615" lvl="0" indent="0" algn="r" rtl="0">
                        <a:lnSpc>
                          <a:spcPct val="131388"/>
                        </a:lnSpc>
                        <a:spcBef>
                          <a:spcPts val="0"/>
                        </a:spcBef>
                        <a:spcAft>
                          <a:spcPts val="0"/>
                        </a:spcAft>
                        <a:buClr>
                          <a:schemeClr val="dk1"/>
                        </a:buClr>
                        <a:buSzPts val="1800"/>
                        <a:buFont typeface="Courier New"/>
                        <a:buNone/>
                      </a:pPr>
                      <a:r>
                        <a:rPr lang="en-IN" sz="1800" b="1" u="none">
                          <a:latin typeface="Courier New"/>
                          <a:ea typeface="Courier New"/>
                          <a:cs typeface="Courier New"/>
                          <a:sym typeface="Courier New"/>
                        </a:rPr>
                        <a:t>AL,30H</a:t>
                      </a:r>
                      <a:endParaRPr sz="1800" u="none">
                        <a:latin typeface="Courier New"/>
                        <a:ea typeface="Courier New"/>
                        <a:cs typeface="Courier New"/>
                        <a:sym typeface="Courier New"/>
                      </a:endParaRPr>
                    </a:p>
                  </a:txBody>
                  <a:tcPr marL="0" marR="0" marT="0" marB="0"/>
                </a:tc>
                <a:tc>
                  <a:txBody>
                    <a:bodyPr/>
                    <a:lstStyle/>
                    <a:p>
                      <a:pPr marL="0" marR="69215" lvl="0" indent="0" algn="r" rtl="0">
                        <a:lnSpc>
                          <a:spcPct val="131388"/>
                        </a:lnSpc>
                        <a:spcBef>
                          <a:spcPts val="0"/>
                        </a:spcBef>
                        <a:spcAft>
                          <a:spcPts val="0"/>
                        </a:spcAft>
                        <a:buClr>
                          <a:schemeClr val="dk1"/>
                        </a:buClr>
                        <a:buSzPts val="1800"/>
                        <a:buFont typeface="Courier New"/>
                        <a:buNone/>
                      </a:pPr>
                      <a:r>
                        <a:rPr lang="en-IN" sz="1800" b="1" u="none">
                          <a:latin typeface="Courier New"/>
                          <a:ea typeface="Courier New"/>
                          <a:cs typeface="Courier New"/>
                          <a:sym typeface="Courier New"/>
                        </a:rPr>
                        <a:t>;</a:t>
                      </a:r>
                      <a:endParaRPr sz="1800" u="none">
                        <a:latin typeface="Courier New"/>
                        <a:ea typeface="Courier New"/>
                        <a:cs typeface="Courier New"/>
                        <a:sym typeface="Courier New"/>
                      </a:endParaRPr>
                    </a:p>
                  </a:txBody>
                  <a:tcPr marL="0" marR="0" marT="0" marB="0"/>
                </a:tc>
                <a:tc>
                  <a:txBody>
                    <a:bodyPr/>
                    <a:lstStyle/>
                    <a:p>
                      <a:pPr marL="74930" marR="0" lvl="0" indent="0" algn="l" rtl="0">
                        <a:lnSpc>
                          <a:spcPct val="131388"/>
                        </a:lnSpc>
                        <a:spcBef>
                          <a:spcPts val="0"/>
                        </a:spcBef>
                        <a:spcAft>
                          <a:spcPts val="0"/>
                        </a:spcAft>
                        <a:buClr>
                          <a:schemeClr val="dk1"/>
                        </a:buClr>
                        <a:buSzPts val="1800"/>
                        <a:buFont typeface="Courier New"/>
                        <a:buNone/>
                      </a:pPr>
                      <a:r>
                        <a:rPr lang="en-IN" sz="1800" b="1" u="none">
                          <a:latin typeface="Courier New"/>
                          <a:ea typeface="Courier New"/>
                          <a:cs typeface="Courier New"/>
                          <a:sym typeface="Courier New"/>
                        </a:rPr>
                        <a:t>AL :=</a:t>
                      </a:r>
                      <a:endParaRPr sz="1800" u="none">
                        <a:latin typeface="Courier New"/>
                        <a:ea typeface="Courier New"/>
                        <a:cs typeface="Courier New"/>
                        <a:sym typeface="Courier New"/>
                      </a:endParaRPr>
                    </a:p>
                  </a:txBody>
                  <a:tcPr marL="0" marR="0" marT="0" marB="0"/>
                </a:tc>
                <a:tc>
                  <a:txBody>
                    <a:bodyPr/>
                    <a:lstStyle/>
                    <a:p>
                      <a:pPr marL="74295" marR="0" lvl="0" indent="0" algn="l" rtl="0">
                        <a:lnSpc>
                          <a:spcPct val="131388"/>
                        </a:lnSpc>
                        <a:spcBef>
                          <a:spcPts val="0"/>
                        </a:spcBef>
                        <a:spcAft>
                          <a:spcPts val="0"/>
                        </a:spcAft>
                        <a:buClr>
                          <a:schemeClr val="dk1"/>
                        </a:buClr>
                        <a:buSzPts val="1800"/>
                        <a:buFont typeface="Courier New"/>
                        <a:buNone/>
                      </a:pPr>
                      <a:r>
                        <a:rPr lang="en-IN" sz="1800" b="1" u="none">
                          <a:latin typeface="Courier New"/>
                          <a:ea typeface="Courier New"/>
                          <a:cs typeface="Courier New"/>
                          <a:sym typeface="Courier New"/>
                        </a:rPr>
                        <a:t>36H</a:t>
                      </a:r>
                      <a:endParaRPr sz="1800" u="none">
                        <a:latin typeface="Courier New"/>
                        <a:ea typeface="Courier New"/>
                        <a:cs typeface="Courier New"/>
                        <a:sym typeface="Courier New"/>
                      </a:endParaRPr>
                    </a:p>
                  </a:txBody>
                  <a:tcPr marL="0" marR="0" marT="0" marB="0"/>
                </a:tc>
                <a:extLst>
                  <a:ext uri="{0D108BD9-81ED-4DB2-BD59-A6C34878D82A}">
                    <a16:rowId xmlns:a16="http://schemas.microsoft.com/office/drawing/2014/main" val="10003"/>
                  </a:ext>
                </a:extLst>
              </a:tr>
            </a:tbl>
          </a:graphicData>
        </a:graphic>
      </p:graphicFrame>
      <p:sp>
        <p:nvSpPr>
          <p:cNvPr id="493" name="Google Shape;493;p57"/>
          <p:cNvSpPr txBox="1"/>
          <p:nvPr/>
        </p:nvSpPr>
        <p:spPr>
          <a:xfrm>
            <a:off x="1116676" y="3716838"/>
            <a:ext cx="4458855" cy="764638"/>
          </a:xfrm>
          <a:prstGeom prst="rect">
            <a:avLst/>
          </a:prstGeom>
          <a:noFill/>
          <a:ln>
            <a:noFill/>
          </a:ln>
        </p:spPr>
        <p:txBody>
          <a:bodyPr spcFirstLastPara="1" wrap="square" lIns="0" tIns="63800" rIns="0" bIns="0" anchor="t" anchorCtr="0">
            <a:spAutoFit/>
          </a:bodyPr>
          <a:lstStyle/>
          <a:p>
            <a:pPr marL="319115" marR="0" lvl="0" indent="-307718" algn="l" rtl="0">
              <a:lnSpc>
                <a:spcPct val="100000"/>
              </a:lnSpc>
              <a:spcBef>
                <a:spcPts val="0"/>
              </a:spcBef>
              <a:spcAft>
                <a:spcPts val="0"/>
              </a:spcAft>
              <a:buClr>
                <a:schemeClr val="dk1"/>
              </a:buClr>
              <a:buSzPts val="2500"/>
              <a:buFont typeface="Times New Roman"/>
              <a:buChar char="•"/>
            </a:pPr>
            <a:r>
              <a:rPr lang="en-IN" sz="2500" b="0" i="0" u="none">
                <a:solidFill>
                  <a:schemeClr val="dk1"/>
                </a:solidFill>
                <a:latin typeface="Times New Roman"/>
                <a:ea typeface="Times New Roman"/>
                <a:cs typeface="Times New Roman"/>
                <a:sym typeface="Times New Roman"/>
              </a:rPr>
              <a:t>Example 2: Negative result</a:t>
            </a:r>
            <a:endParaRPr sz="2500" b="0" i="0" u="none">
              <a:solidFill>
                <a:schemeClr val="dk1"/>
              </a:solidFill>
              <a:latin typeface="Times New Roman"/>
              <a:ea typeface="Times New Roman"/>
              <a:cs typeface="Times New Roman"/>
              <a:sym typeface="Times New Roman"/>
            </a:endParaRPr>
          </a:p>
          <a:p>
            <a:pPr marL="831980" marR="0" lvl="0" indent="0" algn="l" rtl="0">
              <a:lnSpc>
                <a:spcPct val="100000"/>
              </a:lnSpc>
              <a:spcBef>
                <a:spcPts val="301"/>
              </a:spcBef>
              <a:spcAft>
                <a:spcPts val="0"/>
              </a:spcAft>
              <a:buClr>
                <a:schemeClr val="dk1"/>
              </a:buClr>
              <a:buSzPts val="1800"/>
              <a:buFont typeface="Courier New"/>
              <a:buNone/>
            </a:pPr>
            <a:r>
              <a:rPr lang="en-IN" sz="1800" b="1" i="0" u="none">
                <a:solidFill>
                  <a:schemeClr val="dk1"/>
                </a:solidFill>
                <a:latin typeface="Courier New"/>
                <a:ea typeface="Courier New"/>
                <a:cs typeface="Courier New"/>
                <a:sym typeface="Courier New"/>
              </a:rPr>
              <a:t>sub	AH,AH	; clear AH</a:t>
            </a:r>
            <a:endParaRPr sz="1800" b="0" i="0" u="none">
              <a:solidFill>
                <a:schemeClr val="dk1"/>
              </a:solidFill>
              <a:latin typeface="Courier New"/>
              <a:ea typeface="Courier New"/>
              <a:cs typeface="Courier New"/>
              <a:sym typeface="Courier New"/>
            </a:endParaRPr>
          </a:p>
        </p:txBody>
      </p:sp>
      <p:graphicFrame>
        <p:nvGraphicFramePr>
          <p:cNvPr id="494" name="Google Shape;494;p57"/>
          <p:cNvGraphicFramePr/>
          <p:nvPr/>
        </p:nvGraphicFramePr>
        <p:xfrm>
          <a:off x="1045094" y="4553575"/>
          <a:ext cx="3000000" cy="3000000"/>
        </p:xfrm>
        <a:graphic>
          <a:graphicData uri="http://schemas.openxmlformats.org/drawingml/2006/table">
            <a:tbl>
              <a:tblPr firstRow="1" bandRow="1">
                <a:noFill/>
                <a:tableStyleId>{7CF5ABF6-A614-4836-B4FD-B1D67D3B6409}</a:tableStyleId>
              </a:tblPr>
              <a:tblGrid>
                <a:gridCol w="1607700">
                  <a:extLst>
                    <a:ext uri="{9D8B030D-6E8A-4147-A177-3AD203B41FA5}">
                      <a16:colId xmlns:a16="http://schemas.microsoft.com/office/drawing/2014/main" val="20000"/>
                    </a:ext>
                  </a:extLst>
                </a:gridCol>
                <a:gridCol w="1317325">
                  <a:extLst>
                    <a:ext uri="{9D8B030D-6E8A-4147-A177-3AD203B41FA5}">
                      <a16:colId xmlns:a16="http://schemas.microsoft.com/office/drawing/2014/main" val="20001"/>
                    </a:ext>
                  </a:extLst>
                </a:gridCol>
                <a:gridCol w="416225">
                  <a:extLst>
                    <a:ext uri="{9D8B030D-6E8A-4147-A177-3AD203B41FA5}">
                      <a16:colId xmlns:a16="http://schemas.microsoft.com/office/drawing/2014/main" val="20002"/>
                    </a:ext>
                  </a:extLst>
                </a:gridCol>
                <a:gridCol w="416225">
                  <a:extLst>
                    <a:ext uri="{9D8B030D-6E8A-4147-A177-3AD203B41FA5}">
                      <a16:colId xmlns:a16="http://schemas.microsoft.com/office/drawing/2014/main" val="20003"/>
                    </a:ext>
                  </a:extLst>
                </a:gridCol>
                <a:gridCol w="416225">
                  <a:extLst>
                    <a:ext uri="{9D8B030D-6E8A-4147-A177-3AD203B41FA5}">
                      <a16:colId xmlns:a16="http://schemas.microsoft.com/office/drawing/2014/main" val="20004"/>
                    </a:ext>
                  </a:extLst>
                </a:gridCol>
                <a:gridCol w="2894450">
                  <a:extLst>
                    <a:ext uri="{9D8B030D-6E8A-4147-A177-3AD203B41FA5}">
                      <a16:colId xmlns:a16="http://schemas.microsoft.com/office/drawing/2014/main" val="20005"/>
                    </a:ext>
                  </a:extLst>
                </a:gridCol>
              </a:tblGrid>
              <a:tr h="287425">
                <a:tc>
                  <a:txBody>
                    <a:bodyPr/>
                    <a:lstStyle/>
                    <a:p>
                      <a:pPr marL="1005839" marR="0" lvl="0" indent="0" algn="l" rtl="0">
                        <a:lnSpc>
                          <a:spcPct val="115000"/>
                        </a:lnSpc>
                        <a:spcBef>
                          <a:spcPts val="0"/>
                        </a:spcBef>
                        <a:spcAft>
                          <a:spcPts val="0"/>
                        </a:spcAft>
                        <a:buClr>
                          <a:schemeClr val="dk1"/>
                        </a:buClr>
                        <a:buSzPts val="1800"/>
                        <a:buFont typeface="Courier New"/>
                        <a:buNone/>
                      </a:pPr>
                      <a:r>
                        <a:rPr lang="en-IN" sz="1800" b="1" u="none">
                          <a:latin typeface="Courier New"/>
                          <a:ea typeface="Courier New"/>
                          <a:cs typeface="Courier New"/>
                          <a:sym typeface="Courier New"/>
                        </a:rPr>
                        <a:t>mov</a:t>
                      </a:r>
                      <a:endParaRPr sz="1800" u="none">
                        <a:latin typeface="Courier New"/>
                        <a:ea typeface="Courier New"/>
                        <a:cs typeface="Courier New"/>
                        <a:sym typeface="Courier New"/>
                      </a:endParaRPr>
                    </a:p>
                  </a:txBody>
                  <a:tcPr marL="0" marR="0" marT="0" marB="0"/>
                </a:tc>
                <a:tc>
                  <a:txBody>
                    <a:bodyPr/>
                    <a:lstStyle/>
                    <a:p>
                      <a:pPr marL="0" marR="221615" lvl="0" indent="0" algn="r" rtl="0">
                        <a:lnSpc>
                          <a:spcPct val="115000"/>
                        </a:lnSpc>
                        <a:spcBef>
                          <a:spcPts val="0"/>
                        </a:spcBef>
                        <a:spcAft>
                          <a:spcPts val="0"/>
                        </a:spcAft>
                        <a:buClr>
                          <a:schemeClr val="dk1"/>
                        </a:buClr>
                        <a:buSzPts val="1800"/>
                        <a:buFont typeface="Courier New"/>
                        <a:buNone/>
                      </a:pPr>
                      <a:r>
                        <a:rPr lang="en-IN" sz="1800" b="1" u="none">
                          <a:latin typeface="Courier New"/>
                          <a:ea typeface="Courier New"/>
                          <a:cs typeface="Courier New"/>
                          <a:sym typeface="Courier New"/>
                        </a:rPr>
                        <a:t>AL,'3'</a:t>
                      </a:r>
                      <a:endParaRPr sz="1800" u="none">
                        <a:latin typeface="Courier New"/>
                        <a:ea typeface="Courier New"/>
                        <a:cs typeface="Courier New"/>
                        <a:sym typeface="Courier New"/>
                      </a:endParaRPr>
                    </a:p>
                  </a:txBody>
                  <a:tcPr marL="0" marR="0" marT="0" marB="0"/>
                </a:tc>
                <a:tc>
                  <a:txBody>
                    <a:bodyPr/>
                    <a:lstStyle/>
                    <a:p>
                      <a:pPr marL="0" marR="69215" lvl="0" indent="0" algn="r" rtl="0">
                        <a:lnSpc>
                          <a:spcPct val="115000"/>
                        </a:lnSpc>
                        <a:spcBef>
                          <a:spcPts val="0"/>
                        </a:spcBef>
                        <a:spcAft>
                          <a:spcPts val="0"/>
                        </a:spcAft>
                        <a:buClr>
                          <a:schemeClr val="dk1"/>
                        </a:buClr>
                        <a:buSzPts val="1800"/>
                        <a:buFont typeface="Courier New"/>
                        <a:buNone/>
                      </a:pPr>
                      <a:r>
                        <a:rPr lang="en-IN" sz="1800" b="1" u="none">
                          <a:latin typeface="Courier New"/>
                          <a:ea typeface="Courier New"/>
                          <a:cs typeface="Courier New"/>
                          <a:sym typeface="Courier New"/>
                        </a:rPr>
                        <a:t>;</a:t>
                      </a:r>
                      <a:endParaRPr sz="1800" u="none">
                        <a:latin typeface="Courier New"/>
                        <a:ea typeface="Courier New"/>
                        <a:cs typeface="Courier New"/>
                        <a:sym typeface="Courier New"/>
                      </a:endParaRPr>
                    </a:p>
                  </a:txBody>
                  <a:tcPr marL="0" marR="0" marT="0" marB="0"/>
                </a:tc>
                <a:tc>
                  <a:txBody>
                    <a:bodyPr/>
                    <a:lstStyle/>
                    <a:p>
                      <a:pPr marL="74930" marR="0" lvl="0" indent="0" algn="l" rtl="0">
                        <a:lnSpc>
                          <a:spcPct val="115000"/>
                        </a:lnSpc>
                        <a:spcBef>
                          <a:spcPts val="0"/>
                        </a:spcBef>
                        <a:spcAft>
                          <a:spcPts val="0"/>
                        </a:spcAft>
                        <a:buClr>
                          <a:schemeClr val="dk1"/>
                        </a:buClr>
                        <a:buSzPts val="1800"/>
                        <a:buFont typeface="Courier New"/>
                        <a:buNone/>
                      </a:pPr>
                      <a:r>
                        <a:rPr lang="en-IN" sz="1800" b="1" u="none">
                          <a:latin typeface="Courier New"/>
                          <a:ea typeface="Courier New"/>
                          <a:cs typeface="Courier New"/>
                          <a:sym typeface="Courier New"/>
                        </a:rPr>
                        <a:t>AL</a:t>
                      </a:r>
                      <a:endParaRPr sz="1800" u="none">
                        <a:latin typeface="Courier New"/>
                        <a:ea typeface="Courier New"/>
                        <a:cs typeface="Courier New"/>
                        <a:sym typeface="Courier New"/>
                      </a:endParaRPr>
                    </a:p>
                  </a:txBody>
                  <a:tcPr marL="0" marR="0" marT="0" marB="0"/>
                </a:tc>
                <a:tc>
                  <a:txBody>
                    <a:bodyPr/>
                    <a:lstStyle/>
                    <a:p>
                      <a:pPr marL="74295" marR="0" lvl="0" indent="0" algn="l" rtl="0">
                        <a:lnSpc>
                          <a:spcPct val="115000"/>
                        </a:lnSpc>
                        <a:spcBef>
                          <a:spcPts val="0"/>
                        </a:spcBef>
                        <a:spcAft>
                          <a:spcPts val="0"/>
                        </a:spcAft>
                        <a:buClr>
                          <a:schemeClr val="dk1"/>
                        </a:buClr>
                        <a:buSzPts val="1800"/>
                        <a:buFont typeface="Courier New"/>
                        <a:buNone/>
                      </a:pPr>
                      <a:r>
                        <a:rPr lang="en-IN" sz="1800" b="1" u="none">
                          <a:latin typeface="Courier New"/>
                          <a:ea typeface="Courier New"/>
                          <a:cs typeface="Courier New"/>
                          <a:sym typeface="Courier New"/>
                        </a:rPr>
                        <a:t>:=</a:t>
                      </a:r>
                      <a:endParaRPr sz="1800" u="none">
                        <a:latin typeface="Courier New"/>
                        <a:ea typeface="Courier New"/>
                        <a:cs typeface="Courier New"/>
                        <a:sym typeface="Courier New"/>
                      </a:endParaRPr>
                    </a:p>
                  </a:txBody>
                  <a:tcPr marL="0" marR="0" marT="0" marB="0"/>
                </a:tc>
                <a:tc>
                  <a:txBody>
                    <a:bodyPr/>
                    <a:lstStyle/>
                    <a:p>
                      <a:pPr marL="73660" marR="0" lvl="0" indent="0" algn="l" rtl="0">
                        <a:lnSpc>
                          <a:spcPct val="115000"/>
                        </a:lnSpc>
                        <a:spcBef>
                          <a:spcPts val="0"/>
                        </a:spcBef>
                        <a:spcAft>
                          <a:spcPts val="0"/>
                        </a:spcAft>
                        <a:buClr>
                          <a:schemeClr val="dk1"/>
                        </a:buClr>
                        <a:buSzPts val="1800"/>
                        <a:buFont typeface="Courier New"/>
                        <a:buNone/>
                      </a:pPr>
                      <a:r>
                        <a:rPr lang="en-IN" sz="1800" b="1" u="none">
                          <a:latin typeface="Courier New"/>
                          <a:ea typeface="Courier New"/>
                          <a:cs typeface="Courier New"/>
                          <a:sym typeface="Courier New"/>
                        </a:rPr>
                        <a:t>33H</a:t>
                      </a:r>
                      <a:endParaRPr sz="1800" u="none">
                        <a:latin typeface="Courier New"/>
                        <a:ea typeface="Courier New"/>
                        <a:cs typeface="Courier New"/>
                        <a:sym typeface="Courier New"/>
                      </a:endParaRPr>
                    </a:p>
                  </a:txBody>
                  <a:tcPr marL="0" marR="0" marT="0" marB="0"/>
                </a:tc>
                <a:extLst>
                  <a:ext uri="{0D108BD9-81ED-4DB2-BD59-A6C34878D82A}">
                    <a16:rowId xmlns:a16="http://schemas.microsoft.com/office/drawing/2014/main" val="10000"/>
                  </a:ext>
                </a:extLst>
              </a:tr>
              <a:tr h="321600">
                <a:tc>
                  <a:txBody>
                    <a:bodyPr/>
                    <a:lstStyle/>
                    <a:p>
                      <a:pPr marL="1005839" marR="0" lvl="0" indent="0" algn="l" rtl="0">
                        <a:lnSpc>
                          <a:spcPct val="131388"/>
                        </a:lnSpc>
                        <a:spcBef>
                          <a:spcPts val="0"/>
                        </a:spcBef>
                        <a:spcAft>
                          <a:spcPts val="0"/>
                        </a:spcAft>
                        <a:buClr>
                          <a:schemeClr val="dk1"/>
                        </a:buClr>
                        <a:buSzPts val="1800"/>
                        <a:buFont typeface="Courier New"/>
                        <a:buNone/>
                      </a:pPr>
                      <a:r>
                        <a:rPr lang="en-IN" sz="1800" b="1" u="none">
                          <a:latin typeface="Courier New"/>
                          <a:ea typeface="Courier New"/>
                          <a:cs typeface="Courier New"/>
                          <a:sym typeface="Courier New"/>
                        </a:rPr>
                        <a:t>sub</a:t>
                      </a:r>
                      <a:endParaRPr sz="1800" u="none">
                        <a:latin typeface="Courier New"/>
                        <a:ea typeface="Courier New"/>
                        <a:cs typeface="Courier New"/>
                        <a:sym typeface="Courier New"/>
                      </a:endParaRPr>
                    </a:p>
                  </a:txBody>
                  <a:tcPr marL="0" marR="0" marT="0" marB="0"/>
                </a:tc>
                <a:tc>
                  <a:txBody>
                    <a:bodyPr/>
                    <a:lstStyle/>
                    <a:p>
                      <a:pPr marL="0" marR="221615" lvl="0" indent="0" algn="r" rtl="0">
                        <a:lnSpc>
                          <a:spcPct val="131388"/>
                        </a:lnSpc>
                        <a:spcBef>
                          <a:spcPts val="0"/>
                        </a:spcBef>
                        <a:spcAft>
                          <a:spcPts val="0"/>
                        </a:spcAft>
                        <a:buClr>
                          <a:schemeClr val="dk1"/>
                        </a:buClr>
                        <a:buSzPts val="1800"/>
                        <a:buFont typeface="Courier New"/>
                        <a:buNone/>
                      </a:pPr>
                      <a:r>
                        <a:rPr lang="en-IN" sz="1800" b="1" u="none">
                          <a:latin typeface="Courier New"/>
                          <a:ea typeface="Courier New"/>
                          <a:cs typeface="Courier New"/>
                          <a:sym typeface="Courier New"/>
                        </a:rPr>
                        <a:t>AL,'9'</a:t>
                      </a:r>
                      <a:endParaRPr sz="1800" u="none">
                        <a:latin typeface="Courier New"/>
                        <a:ea typeface="Courier New"/>
                        <a:cs typeface="Courier New"/>
                        <a:sym typeface="Courier New"/>
                      </a:endParaRPr>
                    </a:p>
                  </a:txBody>
                  <a:tcPr marL="0" marR="0" marT="0" marB="0"/>
                </a:tc>
                <a:tc>
                  <a:txBody>
                    <a:bodyPr/>
                    <a:lstStyle/>
                    <a:p>
                      <a:pPr marL="0" marR="69215" lvl="0" indent="0" algn="r" rtl="0">
                        <a:lnSpc>
                          <a:spcPct val="131388"/>
                        </a:lnSpc>
                        <a:spcBef>
                          <a:spcPts val="0"/>
                        </a:spcBef>
                        <a:spcAft>
                          <a:spcPts val="0"/>
                        </a:spcAft>
                        <a:buClr>
                          <a:schemeClr val="dk1"/>
                        </a:buClr>
                        <a:buSzPts val="1800"/>
                        <a:buFont typeface="Courier New"/>
                        <a:buNone/>
                      </a:pPr>
                      <a:r>
                        <a:rPr lang="en-IN" sz="1800" b="1" u="none">
                          <a:latin typeface="Courier New"/>
                          <a:ea typeface="Courier New"/>
                          <a:cs typeface="Courier New"/>
                          <a:sym typeface="Courier New"/>
                        </a:rPr>
                        <a:t>;</a:t>
                      </a:r>
                      <a:endParaRPr sz="1800" u="none">
                        <a:latin typeface="Courier New"/>
                        <a:ea typeface="Courier New"/>
                        <a:cs typeface="Courier New"/>
                        <a:sym typeface="Courier New"/>
                      </a:endParaRPr>
                    </a:p>
                  </a:txBody>
                  <a:tcPr marL="0" marR="0" marT="0" marB="0"/>
                </a:tc>
                <a:tc>
                  <a:txBody>
                    <a:bodyPr/>
                    <a:lstStyle/>
                    <a:p>
                      <a:pPr marL="74930" marR="0" lvl="0" indent="0" algn="l" rtl="0">
                        <a:lnSpc>
                          <a:spcPct val="131388"/>
                        </a:lnSpc>
                        <a:spcBef>
                          <a:spcPts val="0"/>
                        </a:spcBef>
                        <a:spcAft>
                          <a:spcPts val="0"/>
                        </a:spcAft>
                        <a:buClr>
                          <a:schemeClr val="dk1"/>
                        </a:buClr>
                        <a:buSzPts val="1800"/>
                        <a:buFont typeface="Courier New"/>
                        <a:buNone/>
                      </a:pPr>
                      <a:r>
                        <a:rPr lang="en-IN" sz="1800" b="1" u="none">
                          <a:latin typeface="Courier New"/>
                          <a:ea typeface="Courier New"/>
                          <a:cs typeface="Courier New"/>
                          <a:sym typeface="Courier New"/>
                        </a:rPr>
                        <a:t>AL</a:t>
                      </a:r>
                      <a:endParaRPr sz="1800" u="none">
                        <a:latin typeface="Courier New"/>
                        <a:ea typeface="Courier New"/>
                        <a:cs typeface="Courier New"/>
                        <a:sym typeface="Courier New"/>
                      </a:endParaRPr>
                    </a:p>
                  </a:txBody>
                  <a:tcPr marL="0" marR="0" marT="0" marB="0"/>
                </a:tc>
                <a:tc>
                  <a:txBody>
                    <a:bodyPr/>
                    <a:lstStyle/>
                    <a:p>
                      <a:pPr marL="74295" marR="0" lvl="0" indent="0" algn="l" rtl="0">
                        <a:lnSpc>
                          <a:spcPct val="131388"/>
                        </a:lnSpc>
                        <a:spcBef>
                          <a:spcPts val="0"/>
                        </a:spcBef>
                        <a:spcAft>
                          <a:spcPts val="0"/>
                        </a:spcAft>
                        <a:buClr>
                          <a:schemeClr val="dk1"/>
                        </a:buClr>
                        <a:buSzPts val="1800"/>
                        <a:buFont typeface="Courier New"/>
                        <a:buNone/>
                      </a:pPr>
                      <a:r>
                        <a:rPr lang="en-IN" sz="1800" b="1" u="none">
                          <a:latin typeface="Courier New"/>
                          <a:ea typeface="Courier New"/>
                          <a:cs typeface="Courier New"/>
                          <a:sym typeface="Courier New"/>
                        </a:rPr>
                        <a:t>:=</a:t>
                      </a:r>
                      <a:endParaRPr sz="1800" u="none">
                        <a:latin typeface="Courier New"/>
                        <a:ea typeface="Courier New"/>
                        <a:cs typeface="Courier New"/>
                        <a:sym typeface="Courier New"/>
                      </a:endParaRPr>
                    </a:p>
                  </a:txBody>
                  <a:tcPr marL="0" marR="0" marT="0" marB="0"/>
                </a:tc>
                <a:tc>
                  <a:txBody>
                    <a:bodyPr/>
                    <a:lstStyle/>
                    <a:p>
                      <a:pPr marL="73660" marR="0" lvl="0" indent="0" algn="l" rtl="0">
                        <a:lnSpc>
                          <a:spcPct val="131388"/>
                        </a:lnSpc>
                        <a:spcBef>
                          <a:spcPts val="0"/>
                        </a:spcBef>
                        <a:spcAft>
                          <a:spcPts val="0"/>
                        </a:spcAft>
                        <a:buClr>
                          <a:schemeClr val="dk1"/>
                        </a:buClr>
                        <a:buSzPts val="1800"/>
                        <a:buFont typeface="Courier New"/>
                        <a:buNone/>
                      </a:pPr>
                      <a:r>
                        <a:rPr lang="en-IN" sz="1800" b="1" u="none">
                          <a:latin typeface="Courier New"/>
                          <a:ea typeface="Courier New"/>
                          <a:cs typeface="Courier New"/>
                          <a:sym typeface="Courier New"/>
                        </a:rPr>
                        <a:t>33H-39H = FAH(2’ OF -6)</a:t>
                      </a:r>
                      <a:endParaRPr sz="1800" u="none">
                        <a:latin typeface="Courier New"/>
                        <a:ea typeface="Courier New"/>
                        <a:cs typeface="Courier New"/>
                        <a:sym typeface="Courier New"/>
                      </a:endParaRPr>
                    </a:p>
                  </a:txBody>
                  <a:tcPr marL="0" marR="0" marT="0" marB="0"/>
                </a:tc>
                <a:extLst>
                  <a:ext uri="{0D108BD9-81ED-4DB2-BD59-A6C34878D82A}">
                    <a16:rowId xmlns:a16="http://schemas.microsoft.com/office/drawing/2014/main" val="10001"/>
                  </a:ext>
                </a:extLst>
              </a:tr>
              <a:tr h="322175">
                <a:tc>
                  <a:txBody>
                    <a:bodyPr/>
                    <a:lstStyle/>
                    <a:p>
                      <a:pPr marL="1005839" marR="0" lvl="0" indent="0" algn="l" rtl="0">
                        <a:lnSpc>
                          <a:spcPct val="131944"/>
                        </a:lnSpc>
                        <a:spcBef>
                          <a:spcPts val="0"/>
                        </a:spcBef>
                        <a:spcAft>
                          <a:spcPts val="0"/>
                        </a:spcAft>
                        <a:buClr>
                          <a:schemeClr val="dk1"/>
                        </a:buClr>
                        <a:buSzPts val="1800"/>
                        <a:buFont typeface="Courier New"/>
                        <a:buNone/>
                      </a:pPr>
                      <a:r>
                        <a:rPr lang="en-IN" sz="1800" b="1" u="none">
                          <a:latin typeface="Courier New"/>
                          <a:ea typeface="Courier New"/>
                          <a:cs typeface="Courier New"/>
                          <a:sym typeface="Courier New"/>
                        </a:rPr>
                        <a:t>aas</a:t>
                      </a:r>
                      <a:endParaRPr sz="1800" u="none">
                        <a:latin typeface="Courier New"/>
                        <a:ea typeface="Courier New"/>
                        <a:cs typeface="Courier New"/>
                        <a:sym typeface="Courier New"/>
                      </a:endParaRPr>
                    </a:p>
                  </a:txBody>
                  <a:tcPr marL="0" marR="0" marT="0" marB="0"/>
                </a:tc>
                <a:tc>
                  <a:txBody>
                    <a:bodyPr/>
                    <a:lstStyle/>
                    <a:p>
                      <a:pPr marL="0" marR="0" lvl="0" indent="0" algn="l" rtl="0">
                        <a:lnSpc>
                          <a:spcPct val="100000"/>
                        </a:lnSpc>
                        <a:spcBef>
                          <a:spcPts val="0"/>
                        </a:spcBef>
                        <a:spcAft>
                          <a:spcPts val="0"/>
                        </a:spcAft>
                        <a:buClr>
                          <a:schemeClr val="dk1"/>
                        </a:buClr>
                        <a:buSzPts val="1700"/>
                        <a:buFont typeface="Constantia"/>
                        <a:buNone/>
                      </a:pPr>
                      <a:endParaRPr sz="1700" u="none">
                        <a:latin typeface="Times New Roman"/>
                        <a:ea typeface="Times New Roman"/>
                        <a:cs typeface="Times New Roman"/>
                        <a:sym typeface="Times New Roman"/>
                      </a:endParaRPr>
                    </a:p>
                  </a:txBody>
                  <a:tcPr marL="0" marR="0" marT="0" marB="0"/>
                </a:tc>
                <a:tc>
                  <a:txBody>
                    <a:bodyPr/>
                    <a:lstStyle/>
                    <a:p>
                      <a:pPr marL="0" marR="69215" lvl="0" indent="0" algn="r" rtl="0">
                        <a:lnSpc>
                          <a:spcPct val="131944"/>
                        </a:lnSpc>
                        <a:spcBef>
                          <a:spcPts val="0"/>
                        </a:spcBef>
                        <a:spcAft>
                          <a:spcPts val="0"/>
                        </a:spcAft>
                        <a:buClr>
                          <a:schemeClr val="dk1"/>
                        </a:buClr>
                        <a:buSzPts val="1800"/>
                        <a:buFont typeface="Courier New"/>
                        <a:buNone/>
                      </a:pPr>
                      <a:r>
                        <a:rPr lang="en-IN" sz="1800" b="1" u="none">
                          <a:latin typeface="Courier New"/>
                          <a:ea typeface="Courier New"/>
                          <a:cs typeface="Courier New"/>
                          <a:sym typeface="Courier New"/>
                        </a:rPr>
                        <a:t>;</a:t>
                      </a:r>
                      <a:endParaRPr sz="1800" u="none">
                        <a:latin typeface="Courier New"/>
                        <a:ea typeface="Courier New"/>
                        <a:cs typeface="Courier New"/>
                        <a:sym typeface="Courier New"/>
                      </a:endParaRPr>
                    </a:p>
                  </a:txBody>
                  <a:tcPr marL="0" marR="0" marT="0" marB="0"/>
                </a:tc>
                <a:tc>
                  <a:txBody>
                    <a:bodyPr/>
                    <a:lstStyle/>
                    <a:p>
                      <a:pPr marL="74930" marR="0" lvl="0" indent="0" algn="l" rtl="0">
                        <a:lnSpc>
                          <a:spcPct val="131944"/>
                        </a:lnSpc>
                        <a:spcBef>
                          <a:spcPts val="0"/>
                        </a:spcBef>
                        <a:spcAft>
                          <a:spcPts val="0"/>
                        </a:spcAft>
                        <a:buClr>
                          <a:schemeClr val="dk1"/>
                        </a:buClr>
                        <a:buSzPts val="1800"/>
                        <a:buFont typeface="Courier New"/>
                        <a:buNone/>
                      </a:pPr>
                      <a:r>
                        <a:rPr lang="en-IN" sz="1800" b="1" u="none">
                          <a:latin typeface="Courier New"/>
                          <a:ea typeface="Courier New"/>
                          <a:cs typeface="Courier New"/>
                          <a:sym typeface="Courier New"/>
                        </a:rPr>
                        <a:t>AX</a:t>
                      </a:r>
                      <a:endParaRPr sz="1800" u="none">
                        <a:latin typeface="Courier New"/>
                        <a:ea typeface="Courier New"/>
                        <a:cs typeface="Courier New"/>
                        <a:sym typeface="Courier New"/>
                      </a:endParaRPr>
                    </a:p>
                  </a:txBody>
                  <a:tcPr marL="0" marR="0" marT="0" marB="0"/>
                </a:tc>
                <a:tc>
                  <a:txBody>
                    <a:bodyPr/>
                    <a:lstStyle/>
                    <a:p>
                      <a:pPr marL="74295" marR="0" lvl="0" indent="0" algn="l" rtl="0">
                        <a:lnSpc>
                          <a:spcPct val="131944"/>
                        </a:lnSpc>
                        <a:spcBef>
                          <a:spcPts val="0"/>
                        </a:spcBef>
                        <a:spcAft>
                          <a:spcPts val="0"/>
                        </a:spcAft>
                        <a:buClr>
                          <a:schemeClr val="dk1"/>
                        </a:buClr>
                        <a:buSzPts val="1800"/>
                        <a:buFont typeface="Courier New"/>
                        <a:buNone/>
                      </a:pPr>
                      <a:r>
                        <a:rPr lang="en-IN" sz="1800" b="1" u="none">
                          <a:latin typeface="Courier New"/>
                          <a:ea typeface="Courier New"/>
                          <a:cs typeface="Courier New"/>
                          <a:sym typeface="Courier New"/>
                        </a:rPr>
                        <a:t>:=</a:t>
                      </a:r>
                      <a:endParaRPr sz="1800" u="none">
                        <a:latin typeface="Courier New"/>
                        <a:ea typeface="Courier New"/>
                        <a:cs typeface="Courier New"/>
                        <a:sym typeface="Courier New"/>
                      </a:endParaRPr>
                    </a:p>
                  </a:txBody>
                  <a:tcPr marL="0" marR="0" marT="0" marB="0"/>
                </a:tc>
                <a:tc>
                  <a:txBody>
                    <a:bodyPr/>
                    <a:lstStyle/>
                    <a:p>
                      <a:pPr marL="73660" marR="0" lvl="0" indent="0" algn="l" rtl="0">
                        <a:lnSpc>
                          <a:spcPct val="131944"/>
                        </a:lnSpc>
                        <a:spcBef>
                          <a:spcPts val="0"/>
                        </a:spcBef>
                        <a:spcAft>
                          <a:spcPts val="0"/>
                        </a:spcAft>
                        <a:buClr>
                          <a:schemeClr val="dk1"/>
                        </a:buClr>
                        <a:buSzPts val="1800"/>
                        <a:buFont typeface="Courier New"/>
                        <a:buNone/>
                      </a:pPr>
                      <a:r>
                        <a:rPr lang="en-IN" sz="1800" b="1" u="none">
                          <a:latin typeface="Courier New"/>
                          <a:ea typeface="Courier New"/>
                          <a:cs typeface="Courier New"/>
                          <a:sym typeface="Courier New"/>
                        </a:rPr>
                        <a:t>FF04H</a:t>
                      </a:r>
                      <a:endParaRPr sz="1800" u="none">
                        <a:latin typeface="Courier New"/>
                        <a:ea typeface="Courier New"/>
                        <a:cs typeface="Courier New"/>
                        <a:sym typeface="Courier New"/>
                      </a:endParaRPr>
                    </a:p>
                  </a:txBody>
                  <a:tcPr marL="0" marR="0" marT="0" marB="0"/>
                </a:tc>
                <a:extLst>
                  <a:ext uri="{0D108BD9-81ED-4DB2-BD59-A6C34878D82A}">
                    <a16:rowId xmlns:a16="http://schemas.microsoft.com/office/drawing/2014/main" val="10002"/>
                  </a:ext>
                </a:extLst>
              </a:tr>
              <a:tr h="368675">
                <a:tc>
                  <a:txBody>
                    <a:bodyPr/>
                    <a:lstStyle/>
                    <a:p>
                      <a:pPr marL="1005839" marR="0" lvl="0" indent="0" algn="l" rtl="0">
                        <a:lnSpc>
                          <a:spcPct val="131944"/>
                        </a:lnSpc>
                        <a:spcBef>
                          <a:spcPts val="0"/>
                        </a:spcBef>
                        <a:spcAft>
                          <a:spcPts val="0"/>
                        </a:spcAft>
                        <a:buClr>
                          <a:schemeClr val="dk1"/>
                        </a:buClr>
                        <a:buSzPts val="1800"/>
                        <a:buFont typeface="Courier New"/>
                        <a:buNone/>
                      </a:pPr>
                      <a:r>
                        <a:rPr lang="en-IN" sz="1800" b="1" u="none">
                          <a:latin typeface="Courier New"/>
                          <a:ea typeface="Courier New"/>
                          <a:cs typeface="Courier New"/>
                          <a:sym typeface="Courier New"/>
                        </a:rPr>
                        <a:t>or</a:t>
                      </a:r>
                      <a:endParaRPr sz="1800" u="none">
                        <a:latin typeface="Courier New"/>
                        <a:ea typeface="Courier New"/>
                        <a:cs typeface="Courier New"/>
                        <a:sym typeface="Courier New"/>
                      </a:endParaRPr>
                    </a:p>
                  </a:txBody>
                  <a:tcPr marL="0" marR="0" marT="0" marB="0">
                    <a:lnB w="9525" cap="flat" cmpd="sng">
                      <a:solidFill>
                        <a:srgbClr val="000000"/>
                      </a:solidFill>
                      <a:prstDash val="solid"/>
                      <a:round/>
                      <a:headEnd type="none" w="sm" len="sm"/>
                      <a:tailEnd type="none" w="sm" len="sm"/>
                    </a:lnB>
                  </a:tcPr>
                </a:tc>
                <a:tc>
                  <a:txBody>
                    <a:bodyPr/>
                    <a:lstStyle/>
                    <a:p>
                      <a:pPr marL="0" marR="221615" lvl="0" indent="0" algn="r" rtl="0">
                        <a:lnSpc>
                          <a:spcPct val="131944"/>
                        </a:lnSpc>
                        <a:spcBef>
                          <a:spcPts val="0"/>
                        </a:spcBef>
                        <a:spcAft>
                          <a:spcPts val="0"/>
                        </a:spcAft>
                        <a:buClr>
                          <a:schemeClr val="dk1"/>
                        </a:buClr>
                        <a:buSzPts val="1800"/>
                        <a:buFont typeface="Courier New"/>
                        <a:buNone/>
                      </a:pPr>
                      <a:r>
                        <a:rPr lang="en-IN" sz="1800" b="1" u="none">
                          <a:latin typeface="Courier New"/>
                          <a:ea typeface="Courier New"/>
                          <a:cs typeface="Courier New"/>
                          <a:sym typeface="Courier New"/>
                        </a:rPr>
                        <a:t>AL,30H</a:t>
                      </a:r>
                      <a:endParaRPr sz="1800" u="none">
                        <a:latin typeface="Courier New"/>
                        <a:ea typeface="Courier New"/>
                        <a:cs typeface="Courier New"/>
                        <a:sym typeface="Courier New"/>
                      </a:endParaRPr>
                    </a:p>
                  </a:txBody>
                  <a:tcPr marL="0" marR="0" marT="0" marB="0">
                    <a:lnB w="9525" cap="flat" cmpd="sng">
                      <a:solidFill>
                        <a:srgbClr val="000000"/>
                      </a:solidFill>
                      <a:prstDash val="solid"/>
                      <a:round/>
                      <a:headEnd type="none" w="sm" len="sm"/>
                      <a:tailEnd type="none" w="sm" len="sm"/>
                    </a:lnB>
                  </a:tcPr>
                </a:tc>
                <a:tc>
                  <a:txBody>
                    <a:bodyPr/>
                    <a:lstStyle/>
                    <a:p>
                      <a:pPr marL="0" marR="69215" lvl="0" indent="0" algn="r" rtl="0">
                        <a:lnSpc>
                          <a:spcPct val="131944"/>
                        </a:lnSpc>
                        <a:spcBef>
                          <a:spcPts val="0"/>
                        </a:spcBef>
                        <a:spcAft>
                          <a:spcPts val="0"/>
                        </a:spcAft>
                        <a:buClr>
                          <a:schemeClr val="dk1"/>
                        </a:buClr>
                        <a:buSzPts val="1800"/>
                        <a:buFont typeface="Courier New"/>
                        <a:buNone/>
                      </a:pPr>
                      <a:r>
                        <a:rPr lang="en-IN" sz="1800" b="1" u="none">
                          <a:latin typeface="Courier New"/>
                          <a:ea typeface="Courier New"/>
                          <a:cs typeface="Courier New"/>
                          <a:sym typeface="Courier New"/>
                        </a:rPr>
                        <a:t>;</a:t>
                      </a:r>
                      <a:endParaRPr sz="1800" u="none">
                        <a:latin typeface="Courier New"/>
                        <a:ea typeface="Courier New"/>
                        <a:cs typeface="Courier New"/>
                        <a:sym typeface="Courier New"/>
                      </a:endParaRPr>
                    </a:p>
                  </a:txBody>
                  <a:tcPr marL="0" marR="0" marT="0" marB="0">
                    <a:lnB w="9525" cap="flat" cmpd="sng">
                      <a:solidFill>
                        <a:srgbClr val="000000"/>
                      </a:solidFill>
                      <a:prstDash val="solid"/>
                      <a:round/>
                      <a:headEnd type="none" w="sm" len="sm"/>
                      <a:tailEnd type="none" w="sm" len="sm"/>
                    </a:lnB>
                  </a:tcPr>
                </a:tc>
                <a:tc>
                  <a:txBody>
                    <a:bodyPr/>
                    <a:lstStyle/>
                    <a:p>
                      <a:pPr marL="74930" marR="0" lvl="0" indent="0" algn="l" rtl="0">
                        <a:lnSpc>
                          <a:spcPct val="131944"/>
                        </a:lnSpc>
                        <a:spcBef>
                          <a:spcPts val="0"/>
                        </a:spcBef>
                        <a:spcAft>
                          <a:spcPts val="0"/>
                        </a:spcAft>
                        <a:buClr>
                          <a:schemeClr val="dk1"/>
                        </a:buClr>
                        <a:buSzPts val="1800"/>
                        <a:buFont typeface="Courier New"/>
                        <a:buNone/>
                      </a:pPr>
                      <a:r>
                        <a:rPr lang="en-IN" sz="1800" b="1" u="none">
                          <a:latin typeface="Courier New"/>
                          <a:ea typeface="Courier New"/>
                          <a:cs typeface="Courier New"/>
                          <a:sym typeface="Courier New"/>
                        </a:rPr>
                        <a:t>AL</a:t>
                      </a:r>
                      <a:endParaRPr sz="1800" u="none">
                        <a:latin typeface="Courier New"/>
                        <a:ea typeface="Courier New"/>
                        <a:cs typeface="Courier New"/>
                        <a:sym typeface="Courier New"/>
                      </a:endParaRPr>
                    </a:p>
                  </a:txBody>
                  <a:tcPr marL="0" marR="0" marT="0" marB="0">
                    <a:lnB w="9525" cap="flat" cmpd="sng">
                      <a:solidFill>
                        <a:srgbClr val="000000"/>
                      </a:solidFill>
                      <a:prstDash val="solid"/>
                      <a:round/>
                      <a:headEnd type="none" w="sm" len="sm"/>
                      <a:tailEnd type="none" w="sm" len="sm"/>
                    </a:lnB>
                  </a:tcPr>
                </a:tc>
                <a:tc>
                  <a:txBody>
                    <a:bodyPr/>
                    <a:lstStyle/>
                    <a:p>
                      <a:pPr marL="74295" marR="0" lvl="0" indent="0" algn="l" rtl="0">
                        <a:lnSpc>
                          <a:spcPct val="131944"/>
                        </a:lnSpc>
                        <a:spcBef>
                          <a:spcPts val="0"/>
                        </a:spcBef>
                        <a:spcAft>
                          <a:spcPts val="0"/>
                        </a:spcAft>
                        <a:buClr>
                          <a:schemeClr val="dk1"/>
                        </a:buClr>
                        <a:buSzPts val="1800"/>
                        <a:buFont typeface="Courier New"/>
                        <a:buNone/>
                      </a:pPr>
                      <a:r>
                        <a:rPr lang="en-IN" sz="1800" b="1" u="none">
                          <a:latin typeface="Courier New"/>
                          <a:ea typeface="Courier New"/>
                          <a:cs typeface="Courier New"/>
                          <a:sym typeface="Courier New"/>
                        </a:rPr>
                        <a:t>:=</a:t>
                      </a:r>
                      <a:endParaRPr sz="1800" u="none">
                        <a:latin typeface="Courier New"/>
                        <a:ea typeface="Courier New"/>
                        <a:cs typeface="Courier New"/>
                        <a:sym typeface="Courier New"/>
                      </a:endParaRPr>
                    </a:p>
                  </a:txBody>
                  <a:tcPr marL="0" marR="0" marT="0" marB="0">
                    <a:lnB w="9525" cap="flat" cmpd="sng">
                      <a:solidFill>
                        <a:srgbClr val="000000"/>
                      </a:solidFill>
                      <a:prstDash val="solid"/>
                      <a:round/>
                      <a:headEnd type="none" w="sm" len="sm"/>
                      <a:tailEnd type="none" w="sm" len="sm"/>
                    </a:lnB>
                  </a:tcPr>
                </a:tc>
                <a:tc>
                  <a:txBody>
                    <a:bodyPr/>
                    <a:lstStyle/>
                    <a:p>
                      <a:pPr marL="73660" marR="0" lvl="0" indent="0" algn="l" rtl="0">
                        <a:lnSpc>
                          <a:spcPct val="131944"/>
                        </a:lnSpc>
                        <a:spcBef>
                          <a:spcPts val="0"/>
                        </a:spcBef>
                        <a:spcAft>
                          <a:spcPts val="0"/>
                        </a:spcAft>
                        <a:buClr>
                          <a:schemeClr val="dk1"/>
                        </a:buClr>
                        <a:buSzPts val="1800"/>
                        <a:buFont typeface="Courier New"/>
                        <a:buNone/>
                      </a:pPr>
                      <a:r>
                        <a:rPr lang="en-IN" sz="1800" b="1" u="none">
                          <a:latin typeface="Courier New"/>
                          <a:ea typeface="Courier New"/>
                          <a:cs typeface="Courier New"/>
                          <a:sym typeface="Courier New"/>
                        </a:rPr>
                        <a:t>34H</a:t>
                      </a:r>
                      <a:endParaRPr sz="1800" u="none">
                        <a:latin typeface="Courier New"/>
                        <a:ea typeface="Courier New"/>
                        <a:cs typeface="Courier New"/>
                        <a:sym typeface="Courier New"/>
                      </a:endParaRPr>
                    </a:p>
                  </a:txBody>
                  <a:tcPr marL="0" marR="0" marT="0" marB="0">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495" name="Google Shape;495;p57"/>
          <p:cNvSpPr txBox="1"/>
          <p:nvPr/>
        </p:nvSpPr>
        <p:spPr>
          <a:xfrm>
            <a:off x="0" y="785794"/>
            <a:ext cx="9144000" cy="689192"/>
          </a:xfrm>
          <a:prstGeom prst="rect">
            <a:avLst/>
          </a:prstGeom>
          <a:noFill/>
          <a:ln>
            <a:noFill/>
          </a:ln>
        </p:spPr>
        <p:txBody>
          <a:bodyPr spcFirstLastPara="1" wrap="square" lIns="0" tIns="11950" rIns="0" bIns="0" anchor="b" anchorCtr="0">
            <a:spAutoFit/>
          </a:bodyPr>
          <a:lstStyle/>
          <a:p>
            <a:pPr marL="26212" marR="0" lvl="0" indent="0" algn="ctr" rtl="0">
              <a:lnSpc>
                <a:spcPct val="100000"/>
              </a:lnSpc>
              <a:spcBef>
                <a:spcPts val="0"/>
              </a:spcBef>
              <a:spcAft>
                <a:spcPts val="0"/>
              </a:spcAft>
              <a:buClr>
                <a:schemeClr val="dk2"/>
              </a:buClr>
              <a:buSzPts val="4400"/>
              <a:buFont typeface="Calibri"/>
              <a:buNone/>
            </a:pPr>
            <a:r>
              <a:rPr lang="en-IN" sz="4400" b="1" i="0" u="none" strike="noStrike" cap="none">
                <a:solidFill>
                  <a:schemeClr val="dk2"/>
                </a:solidFill>
                <a:latin typeface="Calibri"/>
                <a:ea typeface="Calibri"/>
                <a:cs typeface="Calibri"/>
                <a:sym typeface="Calibri"/>
              </a:rPr>
              <a:t>AAS (ASCII Adjust After Subtraction)</a:t>
            </a:r>
            <a:r>
              <a:rPr lang="en-IN" sz="1600" b="1" i="0" u="none" strike="noStrike" cap="none">
                <a:solidFill>
                  <a:schemeClr val="dk2"/>
                </a:solidFill>
                <a:latin typeface="Calibri"/>
                <a:ea typeface="Calibri"/>
                <a:cs typeface="Calibri"/>
                <a:sym typeface="Calibri"/>
              </a:rPr>
              <a:t>contd</a:t>
            </a:r>
            <a:r>
              <a:rPr lang="en-IN" sz="1800" b="1" i="0" u="none" strike="noStrike" cap="none">
                <a:solidFill>
                  <a:schemeClr val="dk2"/>
                </a:solidFill>
                <a:latin typeface="Calibri"/>
                <a:ea typeface="Calibri"/>
                <a:cs typeface="Calibri"/>
                <a:sym typeface="Calibri"/>
              </a:rPr>
              <a:t>.</a:t>
            </a:r>
            <a:endParaRPr sz="4800" b="1" i="0" u="none" strike="noStrike" cap="none">
              <a:solidFill>
                <a:schemeClr val="dk2"/>
              </a:solidFill>
              <a:latin typeface="Calibri"/>
              <a:ea typeface="Calibri"/>
              <a:cs typeface="Calibri"/>
              <a:sym typeface="Calibri"/>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499"/>
        <p:cNvGrpSpPr/>
        <p:nvPr/>
      </p:nvGrpSpPr>
      <p:grpSpPr>
        <a:xfrm>
          <a:off x="0" y="0"/>
          <a:ext cx="0" cy="0"/>
          <a:chOff x="0" y="0"/>
          <a:chExt cx="0" cy="0"/>
        </a:xfrm>
      </p:grpSpPr>
      <p:sp>
        <p:nvSpPr>
          <p:cNvPr id="500" name="Google Shape;500;p58"/>
          <p:cNvSpPr/>
          <p:nvPr/>
        </p:nvSpPr>
        <p:spPr>
          <a:xfrm>
            <a:off x="1045094" y="5855298"/>
            <a:ext cx="7065818" cy="0"/>
          </a:xfrm>
          <a:custGeom>
            <a:avLst/>
            <a:gdLst/>
            <a:ahLst/>
            <a:cxnLst/>
            <a:rect l="l" t="t" r="r" b="b"/>
            <a:pathLst>
              <a:path w="7772400" h="120000" extrusionOk="0">
                <a:moveTo>
                  <a:pt x="0" y="0"/>
                </a:moveTo>
                <a:lnTo>
                  <a:pt x="7772400" y="0"/>
                </a:lnTo>
              </a:path>
            </a:pathLst>
          </a:custGeom>
          <a:noFill/>
          <a:ln w="952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a:solidFill>
                <a:schemeClr val="dk1"/>
              </a:solidFill>
              <a:latin typeface="Arial"/>
              <a:ea typeface="Arial"/>
              <a:cs typeface="Arial"/>
              <a:sym typeface="Arial"/>
            </a:endParaRPr>
          </a:p>
        </p:txBody>
      </p:sp>
      <p:sp>
        <p:nvSpPr>
          <p:cNvPr id="501" name="Google Shape;501;p58"/>
          <p:cNvSpPr txBox="1"/>
          <p:nvPr/>
        </p:nvSpPr>
        <p:spPr>
          <a:xfrm>
            <a:off x="785787" y="1651142"/>
            <a:ext cx="7786742" cy="4110031"/>
          </a:xfrm>
          <a:prstGeom prst="rect">
            <a:avLst/>
          </a:prstGeom>
          <a:noFill/>
          <a:ln>
            <a:noFill/>
          </a:ln>
        </p:spPr>
        <p:txBody>
          <a:bodyPr spcFirstLastPara="1" wrap="square" lIns="0" tIns="67225" rIns="0" bIns="0" anchor="t" anchorCtr="0">
            <a:spAutoFit/>
          </a:bodyPr>
          <a:lstStyle/>
          <a:p>
            <a:pPr marL="11397" marR="0" lvl="0" indent="0" algn="l" rtl="0">
              <a:lnSpc>
                <a:spcPct val="100000"/>
              </a:lnSpc>
              <a:spcBef>
                <a:spcPts val="0"/>
              </a:spcBef>
              <a:spcAft>
                <a:spcPts val="0"/>
              </a:spcAft>
              <a:buClr>
                <a:schemeClr val="dk1"/>
              </a:buClr>
              <a:buSzPts val="2500"/>
              <a:buFont typeface="Times New Roman"/>
              <a:buNone/>
            </a:pPr>
            <a:r>
              <a:rPr lang="en-IN" sz="2500" b="1" i="0" u="none">
                <a:solidFill>
                  <a:schemeClr val="dk1"/>
                </a:solidFill>
                <a:latin typeface="Times New Roman"/>
                <a:ea typeface="Times New Roman"/>
                <a:cs typeface="Times New Roman"/>
                <a:sym typeface="Times New Roman"/>
              </a:rPr>
              <a:t>ASCII multiplication</a:t>
            </a:r>
            <a:endParaRPr sz="2500" b="0" i="0" u="none">
              <a:solidFill>
                <a:schemeClr val="dk1"/>
              </a:solidFill>
              <a:latin typeface="Times New Roman"/>
              <a:ea typeface="Times New Roman"/>
              <a:cs typeface="Times New Roman"/>
              <a:sym typeface="Times New Roman"/>
            </a:endParaRPr>
          </a:p>
          <a:p>
            <a:pPr marL="319115" marR="0" lvl="0" indent="-307718" algn="just" rtl="0">
              <a:lnSpc>
                <a:spcPct val="100000"/>
              </a:lnSpc>
              <a:spcBef>
                <a:spcPts val="434"/>
              </a:spcBef>
              <a:spcAft>
                <a:spcPts val="0"/>
              </a:spcAft>
              <a:buClr>
                <a:schemeClr val="dk1"/>
              </a:buClr>
              <a:buSzPts val="2500"/>
              <a:buFont typeface="Times New Roman"/>
              <a:buChar char="•"/>
            </a:pPr>
            <a:r>
              <a:rPr lang="en-IN" sz="2500" b="0" i="0" u="none">
                <a:solidFill>
                  <a:schemeClr val="dk1"/>
                </a:solidFill>
                <a:latin typeface="Times New Roman"/>
                <a:ea typeface="Times New Roman"/>
                <a:cs typeface="Times New Roman"/>
                <a:sym typeface="Times New Roman"/>
              </a:rPr>
              <a:t>The </a:t>
            </a:r>
            <a:r>
              <a:rPr lang="en-IN" sz="2500" b="1" i="0" u="none">
                <a:solidFill>
                  <a:schemeClr val="dk1"/>
                </a:solidFill>
                <a:latin typeface="Courier New"/>
                <a:ea typeface="Courier New"/>
                <a:cs typeface="Courier New"/>
                <a:sym typeface="Courier New"/>
              </a:rPr>
              <a:t>aam </a:t>
            </a:r>
            <a:r>
              <a:rPr lang="en-IN" sz="2500" b="0" i="0" u="none">
                <a:solidFill>
                  <a:schemeClr val="dk1"/>
                </a:solidFill>
                <a:latin typeface="Times New Roman"/>
                <a:ea typeface="Times New Roman"/>
                <a:cs typeface="Times New Roman"/>
                <a:sym typeface="Times New Roman"/>
              </a:rPr>
              <a:t>instruction adjusts the result of a </a:t>
            </a:r>
            <a:r>
              <a:rPr lang="en-IN" sz="2500" b="1" i="0" u="none">
                <a:solidFill>
                  <a:schemeClr val="dk1"/>
                </a:solidFill>
                <a:latin typeface="Courier New"/>
                <a:ea typeface="Courier New"/>
                <a:cs typeface="Courier New"/>
                <a:sym typeface="Courier New"/>
              </a:rPr>
              <a:t>mul </a:t>
            </a:r>
            <a:r>
              <a:rPr lang="en-IN" sz="2500" b="0" i="0" u="none">
                <a:solidFill>
                  <a:schemeClr val="dk1"/>
                </a:solidFill>
                <a:latin typeface="Times New Roman"/>
                <a:ea typeface="Times New Roman"/>
                <a:cs typeface="Times New Roman"/>
                <a:sym typeface="Times New Roman"/>
              </a:rPr>
              <a:t>instruction</a:t>
            </a:r>
            <a:endParaRPr sz="2500" b="0" i="0" u="none">
              <a:solidFill>
                <a:schemeClr val="dk1"/>
              </a:solidFill>
              <a:latin typeface="Times New Roman"/>
              <a:ea typeface="Times New Roman"/>
              <a:cs typeface="Times New Roman"/>
              <a:sym typeface="Times New Roman"/>
            </a:endParaRPr>
          </a:p>
          <a:p>
            <a:pPr marL="678690" marR="0" lvl="1" indent="-257002" algn="just" rtl="0">
              <a:lnSpc>
                <a:spcPct val="100000"/>
              </a:lnSpc>
              <a:spcBef>
                <a:spcPts val="534"/>
              </a:spcBef>
              <a:spcAft>
                <a:spcPts val="0"/>
              </a:spcAft>
              <a:buClr>
                <a:schemeClr val="dk1"/>
              </a:buClr>
              <a:buSzPts val="2200"/>
              <a:buFont typeface="Noto Sans Symbols"/>
              <a:buChar char="*"/>
            </a:pPr>
            <a:r>
              <a:rPr lang="en-IN" sz="2200" b="0" i="0" u="none" strike="noStrike" cap="none">
                <a:solidFill>
                  <a:schemeClr val="dk1"/>
                </a:solidFill>
                <a:latin typeface="Times New Roman"/>
                <a:ea typeface="Times New Roman"/>
                <a:cs typeface="Times New Roman"/>
                <a:sym typeface="Times New Roman"/>
              </a:rPr>
              <a:t>Multiplication should not be performed on ASCII</a:t>
            </a:r>
            <a:endParaRPr sz="2200" b="0" i="0" u="none" strike="noStrike" cap="none">
              <a:solidFill>
                <a:schemeClr val="dk1"/>
              </a:solidFill>
              <a:latin typeface="Times New Roman"/>
              <a:ea typeface="Times New Roman"/>
              <a:cs typeface="Times New Roman"/>
              <a:sym typeface="Times New Roman"/>
            </a:endParaRPr>
          </a:p>
          <a:p>
            <a:pPr marL="831980" marR="0" lvl="0" indent="0" algn="just" rtl="0">
              <a:lnSpc>
                <a:spcPct val="100000"/>
              </a:lnSpc>
              <a:spcBef>
                <a:spcPts val="422"/>
              </a:spcBef>
              <a:spcAft>
                <a:spcPts val="0"/>
              </a:spcAft>
              <a:buClr>
                <a:schemeClr val="dk1"/>
              </a:buClr>
              <a:buSzPts val="1800"/>
              <a:buFont typeface="Times New Roman"/>
              <a:buNone/>
            </a:pPr>
            <a:r>
              <a:rPr lang="en-IN" sz="1800" b="0" i="0" u="none">
                <a:solidFill>
                  <a:schemeClr val="dk1"/>
                </a:solidFill>
                <a:latin typeface="Times New Roman"/>
                <a:ea typeface="Times New Roman"/>
                <a:cs typeface="Times New Roman"/>
                <a:sym typeface="Times New Roman"/>
              </a:rPr>
              <a:t>» Can be done on unpacked BCD</a:t>
            </a:r>
            <a:endParaRPr sz="1800" b="0" i="0" u="none">
              <a:solidFill>
                <a:schemeClr val="dk1"/>
              </a:solidFill>
              <a:latin typeface="Times New Roman"/>
              <a:ea typeface="Times New Roman"/>
              <a:cs typeface="Times New Roman"/>
              <a:sym typeface="Times New Roman"/>
            </a:endParaRPr>
          </a:p>
          <a:p>
            <a:pPr marL="319115" marR="0" lvl="0" indent="-307718" algn="just" rtl="0">
              <a:lnSpc>
                <a:spcPct val="100000"/>
              </a:lnSpc>
              <a:spcBef>
                <a:spcPts val="434"/>
              </a:spcBef>
              <a:spcAft>
                <a:spcPts val="0"/>
              </a:spcAft>
              <a:buClr>
                <a:schemeClr val="dk1"/>
              </a:buClr>
              <a:buSzPts val="2500"/>
              <a:buFont typeface="Times New Roman"/>
              <a:buChar char="•"/>
            </a:pPr>
            <a:r>
              <a:rPr lang="en-IN" sz="2500" b="0" i="0" u="none">
                <a:solidFill>
                  <a:schemeClr val="dk1"/>
                </a:solidFill>
                <a:latin typeface="Times New Roman"/>
                <a:ea typeface="Times New Roman"/>
                <a:cs typeface="Times New Roman"/>
                <a:sym typeface="Times New Roman"/>
              </a:rPr>
              <a:t>The </a:t>
            </a:r>
            <a:r>
              <a:rPr lang="en-IN" sz="2500" b="1" i="0" u="none">
                <a:solidFill>
                  <a:schemeClr val="dk1"/>
                </a:solidFill>
                <a:latin typeface="Courier New"/>
                <a:ea typeface="Courier New"/>
                <a:cs typeface="Courier New"/>
                <a:sym typeface="Courier New"/>
              </a:rPr>
              <a:t>aam </a:t>
            </a:r>
            <a:r>
              <a:rPr lang="en-IN" sz="2500" b="0" i="0" u="none">
                <a:solidFill>
                  <a:schemeClr val="dk1"/>
                </a:solidFill>
                <a:latin typeface="Times New Roman"/>
                <a:ea typeface="Times New Roman"/>
                <a:cs typeface="Times New Roman"/>
                <a:sym typeface="Times New Roman"/>
              </a:rPr>
              <a:t>instruction works as follows</a:t>
            </a:r>
            <a:endParaRPr sz="2500" b="0" i="0" u="none">
              <a:solidFill>
                <a:schemeClr val="dk1"/>
              </a:solidFill>
              <a:latin typeface="Times New Roman"/>
              <a:ea typeface="Times New Roman"/>
              <a:cs typeface="Times New Roman"/>
              <a:sym typeface="Times New Roman"/>
            </a:endParaRPr>
          </a:p>
          <a:p>
            <a:pPr marL="678690" marR="0" lvl="1" indent="-257002" algn="just" rtl="0">
              <a:lnSpc>
                <a:spcPct val="100000"/>
              </a:lnSpc>
              <a:spcBef>
                <a:spcPts val="682"/>
              </a:spcBef>
              <a:spcAft>
                <a:spcPts val="0"/>
              </a:spcAft>
              <a:buClr>
                <a:schemeClr val="dk1"/>
              </a:buClr>
              <a:buSzPts val="2200"/>
              <a:buFont typeface="Noto Sans Symbols"/>
              <a:buChar char="*"/>
            </a:pPr>
            <a:r>
              <a:rPr lang="en-IN" sz="2200" b="0" i="0" u="none" strike="noStrike" cap="none">
                <a:solidFill>
                  <a:schemeClr val="dk1"/>
                </a:solidFill>
                <a:latin typeface="Times New Roman"/>
                <a:ea typeface="Times New Roman"/>
                <a:cs typeface="Times New Roman"/>
                <a:sym typeface="Times New Roman"/>
              </a:rPr>
              <a:t>AL is divided by 10</a:t>
            </a:r>
            <a:endParaRPr sz="2200" b="0" i="0" u="none" strike="noStrike" cap="none">
              <a:solidFill>
                <a:schemeClr val="dk1"/>
              </a:solidFill>
              <a:latin typeface="Times New Roman"/>
              <a:ea typeface="Times New Roman"/>
              <a:cs typeface="Times New Roman"/>
              <a:sym typeface="Times New Roman"/>
            </a:endParaRPr>
          </a:p>
          <a:p>
            <a:pPr marL="678690" marR="0" lvl="1" indent="-257002" algn="just" rtl="0">
              <a:lnSpc>
                <a:spcPct val="100000"/>
              </a:lnSpc>
              <a:spcBef>
                <a:spcPts val="516"/>
              </a:spcBef>
              <a:spcAft>
                <a:spcPts val="0"/>
              </a:spcAft>
              <a:buClr>
                <a:schemeClr val="dk1"/>
              </a:buClr>
              <a:buSzPts val="2200"/>
              <a:buFont typeface="Noto Sans Symbols"/>
              <a:buChar char="*"/>
            </a:pPr>
            <a:r>
              <a:rPr lang="en-IN" sz="2200" b="0" i="0" u="none" strike="noStrike" cap="none">
                <a:solidFill>
                  <a:schemeClr val="dk1"/>
                </a:solidFill>
                <a:latin typeface="Times New Roman"/>
                <a:ea typeface="Times New Roman"/>
                <a:cs typeface="Times New Roman"/>
                <a:sym typeface="Times New Roman"/>
              </a:rPr>
              <a:t>Quotient is stored in AH</a:t>
            </a:r>
            <a:endParaRPr sz="2200" b="0" i="0" u="none" strike="noStrike" cap="none">
              <a:solidFill>
                <a:schemeClr val="dk1"/>
              </a:solidFill>
              <a:latin typeface="Times New Roman"/>
              <a:ea typeface="Times New Roman"/>
              <a:cs typeface="Times New Roman"/>
              <a:sym typeface="Times New Roman"/>
            </a:endParaRPr>
          </a:p>
          <a:p>
            <a:pPr marL="678690" marR="0" lvl="1" indent="-257002" algn="just" rtl="0">
              <a:lnSpc>
                <a:spcPct val="100000"/>
              </a:lnSpc>
              <a:spcBef>
                <a:spcPts val="507"/>
              </a:spcBef>
              <a:spcAft>
                <a:spcPts val="0"/>
              </a:spcAft>
              <a:buClr>
                <a:schemeClr val="dk1"/>
              </a:buClr>
              <a:buSzPts val="2200"/>
              <a:buFont typeface="Noto Sans Symbols"/>
              <a:buChar char="*"/>
            </a:pPr>
            <a:r>
              <a:rPr lang="en-IN" sz="2200" b="0" i="0" u="none" strike="noStrike" cap="none">
                <a:solidFill>
                  <a:schemeClr val="dk1"/>
                </a:solidFill>
                <a:latin typeface="Times New Roman"/>
                <a:ea typeface="Times New Roman"/>
                <a:cs typeface="Times New Roman"/>
                <a:sym typeface="Times New Roman"/>
              </a:rPr>
              <a:t>Remainder in AL</a:t>
            </a:r>
            <a:endParaRPr sz="2200" b="0" i="0" u="none" strike="noStrike" cap="none">
              <a:solidFill>
                <a:schemeClr val="dk1"/>
              </a:solidFill>
              <a:latin typeface="Times New Roman"/>
              <a:ea typeface="Times New Roman"/>
              <a:cs typeface="Times New Roman"/>
              <a:sym typeface="Times New Roman"/>
            </a:endParaRPr>
          </a:p>
          <a:p>
            <a:pPr marL="319115" marR="0" lvl="0" indent="-307718" algn="l" rtl="0">
              <a:lnSpc>
                <a:spcPct val="100000"/>
              </a:lnSpc>
              <a:spcBef>
                <a:spcPts val="439"/>
              </a:spcBef>
              <a:spcAft>
                <a:spcPts val="0"/>
              </a:spcAft>
              <a:buClr>
                <a:schemeClr val="dk1"/>
              </a:buClr>
              <a:buSzPts val="2500"/>
              <a:buFont typeface="Courier New"/>
              <a:buChar char="•"/>
            </a:pPr>
            <a:r>
              <a:rPr lang="en-IN" sz="2500" b="1" i="0" u="none">
                <a:solidFill>
                  <a:schemeClr val="dk1"/>
                </a:solidFill>
                <a:latin typeface="Courier New"/>
                <a:ea typeface="Courier New"/>
                <a:cs typeface="Courier New"/>
                <a:sym typeface="Courier New"/>
              </a:rPr>
              <a:t>aam </a:t>
            </a:r>
            <a:r>
              <a:rPr lang="en-IN" sz="2500" b="0" i="0" u="none">
                <a:solidFill>
                  <a:schemeClr val="dk1"/>
                </a:solidFill>
                <a:latin typeface="Times New Roman"/>
                <a:ea typeface="Times New Roman"/>
                <a:cs typeface="Times New Roman"/>
                <a:sym typeface="Times New Roman"/>
              </a:rPr>
              <a:t>does not work with </a:t>
            </a:r>
            <a:r>
              <a:rPr lang="en-IN" sz="2500" b="1" i="0" u="none">
                <a:solidFill>
                  <a:schemeClr val="dk1"/>
                </a:solidFill>
                <a:latin typeface="Courier New"/>
                <a:ea typeface="Courier New"/>
                <a:cs typeface="Courier New"/>
                <a:sym typeface="Courier New"/>
              </a:rPr>
              <a:t>imul </a:t>
            </a:r>
            <a:r>
              <a:rPr lang="en-IN" sz="2500" b="0" i="0" u="none">
                <a:solidFill>
                  <a:schemeClr val="dk1"/>
                </a:solidFill>
                <a:latin typeface="Times New Roman"/>
                <a:ea typeface="Times New Roman"/>
                <a:cs typeface="Times New Roman"/>
                <a:sym typeface="Times New Roman"/>
              </a:rPr>
              <a:t>instruction</a:t>
            </a:r>
            <a:endParaRPr sz="2500" b="0" i="0" u="none">
              <a:solidFill>
                <a:schemeClr val="dk1"/>
              </a:solidFill>
              <a:latin typeface="Times New Roman"/>
              <a:ea typeface="Times New Roman"/>
              <a:cs typeface="Times New Roman"/>
              <a:sym typeface="Times New Roman"/>
            </a:endParaRPr>
          </a:p>
        </p:txBody>
      </p:sp>
      <p:sp>
        <p:nvSpPr>
          <p:cNvPr id="502" name="Google Shape;502;p58"/>
          <p:cNvSpPr txBox="1">
            <a:spLocks noGrp="1"/>
          </p:cNvSpPr>
          <p:nvPr>
            <p:ph type="title"/>
          </p:nvPr>
        </p:nvSpPr>
        <p:spPr>
          <a:xfrm>
            <a:off x="142844" y="785794"/>
            <a:ext cx="9001156" cy="627637"/>
          </a:xfrm>
          <a:prstGeom prst="rect">
            <a:avLst/>
          </a:prstGeom>
          <a:noFill/>
          <a:ln>
            <a:noFill/>
          </a:ln>
        </p:spPr>
        <p:txBody>
          <a:bodyPr spcFirstLastPara="1" wrap="square" lIns="0" tIns="11950" rIns="0" bIns="0" anchor="b" anchorCtr="0">
            <a:spAutoFit/>
          </a:bodyPr>
          <a:lstStyle/>
          <a:p>
            <a:pPr marL="26212" lvl="0" indent="0" algn="ctr" rtl="0">
              <a:lnSpc>
                <a:spcPct val="100000"/>
              </a:lnSpc>
              <a:spcBef>
                <a:spcPts val="0"/>
              </a:spcBef>
              <a:spcAft>
                <a:spcPts val="0"/>
              </a:spcAft>
              <a:buClr>
                <a:schemeClr val="dk2"/>
              </a:buClr>
              <a:buSzPts val="4000"/>
              <a:buFont typeface="Calibri"/>
              <a:buNone/>
            </a:pPr>
            <a:r>
              <a:rPr lang="en-IN" sz="4000" b="1"/>
              <a:t>AAM (ASCII Adjust After Multiplication)</a:t>
            </a:r>
            <a:endParaRPr sz="4000" b="1"/>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507"/>
        <p:cNvGrpSpPr/>
        <p:nvPr/>
      </p:nvGrpSpPr>
      <p:grpSpPr>
        <a:xfrm>
          <a:off x="0" y="0"/>
          <a:ext cx="0" cy="0"/>
          <a:chOff x="0" y="0"/>
          <a:chExt cx="0" cy="0"/>
        </a:xfrm>
      </p:grpSpPr>
      <p:sp>
        <p:nvSpPr>
          <p:cNvPr id="508" name="Google Shape;508;p59"/>
          <p:cNvSpPr/>
          <p:nvPr/>
        </p:nvSpPr>
        <p:spPr>
          <a:xfrm>
            <a:off x="1045094" y="5855298"/>
            <a:ext cx="7065818" cy="0"/>
          </a:xfrm>
          <a:custGeom>
            <a:avLst/>
            <a:gdLst/>
            <a:ahLst/>
            <a:cxnLst/>
            <a:rect l="l" t="t" r="r" b="b"/>
            <a:pathLst>
              <a:path w="7772400" h="120000" extrusionOk="0">
                <a:moveTo>
                  <a:pt x="0" y="0"/>
                </a:moveTo>
                <a:lnTo>
                  <a:pt x="7772400" y="0"/>
                </a:lnTo>
              </a:path>
            </a:pathLst>
          </a:custGeom>
          <a:noFill/>
          <a:ln w="952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a:solidFill>
                <a:schemeClr val="dk1"/>
              </a:solidFill>
              <a:latin typeface="Arial"/>
              <a:ea typeface="Arial"/>
              <a:cs typeface="Arial"/>
              <a:sym typeface="Arial"/>
            </a:endParaRPr>
          </a:p>
        </p:txBody>
      </p:sp>
      <p:sp>
        <p:nvSpPr>
          <p:cNvPr id="509" name="Google Shape;509;p59"/>
          <p:cNvSpPr txBox="1"/>
          <p:nvPr/>
        </p:nvSpPr>
        <p:spPr>
          <a:xfrm>
            <a:off x="571472" y="1651142"/>
            <a:ext cx="8143932" cy="3068720"/>
          </a:xfrm>
          <a:prstGeom prst="rect">
            <a:avLst/>
          </a:prstGeom>
          <a:noFill/>
          <a:ln>
            <a:noFill/>
          </a:ln>
        </p:spPr>
        <p:txBody>
          <a:bodyPr spcFirstLastPara="1" wrap="square" lIns="0" tIns="67225" rIns="0" bIns="0" anchor="t" anchorCtr="0">
            <a:spAutoFit/>
          </a:bodyPr>
          <a:lstStyle/>
          <a:p>
            <a:pPr marL="11397" marR="0" lvl="0" indent="0" algn="l" rtl="0">
              <a:lnSpc>
                <a:spcPct val="100000"/>
              </a:lnSpc>
              <a:spcBef>
                <a:spcPts val="0"/>
              </a:spcBef>
              <a:spcAft>
                <a:spcPts val="0"/>
              </a:spcAft>
              <a:buClr>
                <a:schemeClr val="dk1"/>
              </a:buClr>
              <a:buSzPts val="2500"/>
              <a:buFont typeface="Times New Roman"/>
              <a:buNone/>
            </a:pPr>
            <a:r>
              <a:rPr lang="en-IN" sz="2500" b="1" i="0" u="none">
                <a:solidFill>
                  <a:schemeClr val="dk1"/>
                </a:solidFill>
                <a:latin typeface="Times New Roman"/>
                <a:ea typeface="Times New Roman"/>
                <a:cs typeface="Times New Roman"/>
                <a:sym typeface="Times New Roman"/>
              </a:rPr>
              <a:t>ASCII multiplication</a:t>
            </a:r>
            <a:endParaRPr sz="2500" b="0" i="0" u="none">
              <a:solidFill>
                <a:schemeClr val="dk1"/>
              </a:solidFill>
              <a:latin typeface="Times New Roman"/>
              <a:ea typeface="Times New Roman"/>
              <a:cs typeface="Times New Roman"/>
              <a:sym typeface="Times New Roman"/>
            </a:endParaRPr>
          </a:p>
          <a:p>
            <a:pPr marL="319115" marR="0" lvl="0" indent="-307718" algn="l" rtl="0">
              <a:lnSpc>
                <a:spcPct val="100000"/>
              </a:lnSpc>
              <a:spcBef>
                <a:spcPts val="434"/>
              </a:spcBef>
              <a:spcAft>
                <a:spcPts val="0"/>
              </a:spcAft>
              <a:buClr>
                <a:schemeClr val="dk1"/>
              </a:buClr>
              <a:buSzPts val="2500"/>
              <a:buFont typeface="Times New Roman"/>
              <a:buChar char="•"/>
            </a:pPr>
            <a:r>
              <a:rPr lang="en-IN" sz="2500" b="0" i="0" u="none">
                <a:solidFill>
                  <a:schemeClr val="dk1"/>
                </a:solidFill>
                <a:latin typeface="Times New Roman"/>
                <a:ea typeface="Times New Roman"/>
                <a:cs typeface="Times New Roman"/>
                <a:sym typeface="Times New Roman"/>
              </a:rPr>
              <a:t>eg.</a:t>
            </a:r>
            <a:endParaRPr/>
          </a:p>
          <a:p>
            <a:pPr marL="319115" marR="0" lvl="0" indent="-307718" algn="l" rtl="0">
              <a:lnSpc>
                <a:spcPct val="100000"/>
              </a:lnSpc>
              <a:spcBef>
                <a:spcPts val="434"/>
              </a:spcBef>
              <a:spcAft>
                <a:spcPts val="0"/>
              </a:spcAft>
              <a:buClr>
                <a:schemeClr val="dk1"/>
              </a:buClr>
              <a:buSzPts val="2500"/>
              <a:buFont typeface="Times New Roman"/>
              <a:buChar char="•"/>
            </a:pPr>
            <a:r>
              <a:rPr lang="en-IN" sz="2500" b="0" i="0" u="none">
                <a:solidFill>
                  <a:schemeClr val="dk1"/>
                </a:solidFill>
                <a:latin typeface="Times New Roman"/>
                <a:ea typeface="Times New Roman"/>
                <a:cs typeface="Times New Roman"/>
                <a:sym typeface="Times New Roman"/>
              </a:rPr>
              <a:t>MOV AL,5H</a:t>
            </a:r>
            <a:endParaRPr sz="2500" b="0" i="0" u="none">
              <a:solidFill>
                <a:schemeClr val="dk1"/>
              </a:solidFill>
              <a:latin typeface="Times New Roman"/>
              <a:ea typeface="Times New Roman"/>
              <a:cs typeface="Times New Roman"/>
              <a:sym typeface="Times New Roman"/>
            </a:endParaRPr>
          </a:p>
          <a:p>
            <a:pPr marL="319115" marR="0" lvl="0" indent="-307718" algn="l" rtl="0">
              <a:lnSpc>
                <a:spcPct val="100000"/>
              </a:lnSpc>
              <a:spcBef>
                <a:spcPts val="434"/>
              </a:spcBef>
              <a:spcAft>
                <a:spcPts val="0"/>
              </a:spcAft>
              <a:buClr>
                <a:schemeClr val="dk1"/>
              </a:buClr>
              <a:buSzPts val="2500"/>
              <a:buFont typeface="Times New Roman"/>
              <a:buChar char="•"/>
            </a:pPr>
            <a:r>
              <a:rPr lang="en-IN" sz="2500" b="0" i="0" u="none">
                <a:solidFill>
                  <a:schemeClr val="dk1"/>
                </a:solidFill>
                <a:latin typeface="Times New Roman"/>
                <a:ea typeface="Times New Roman"/>
                <a:cs typeface="Times New Roman"/>
                <a:sym typeface="Times New Roman"/>
              </a:rPr>
              <a:t>MOV BL,7H</a:t>
            </a:r>
            <a:endParaRPr sz="2500" b="0" i="0" u="none">
              <a:solidFill>
                <a:schemeClr val="dk1"/>
              </a:solidFill>
              <a:latin typeface="Times New Roman"/>
              <a:ea typeface="Times New Roman"/>
              <a:cs typeface="Times New Roman"/>
              <a:sym typeface="Times New Roman"/>
            </a:endParaRPr>
          </a:p>
          <a:p>
            <a:pPr marL="319115" marR="0" lvl="0" indent="-307718" algn="l" rtl="0">
              <a:lnSpc>
                <a:spcPct val="100000"/>
              </a:lnSpc>
              <a:spcBef>
                <a:spcPts val="434"/>
              </a:spcBef>
              <a:spcAft>
                <a:spcPts val="0"/>
              </a:spcAft>
              <a:buClr>
                <a:schemeClr val="dk1"/>
              </a:buClr>
              <a:buSzPts val="2500"/>
              <a:buFont typeface="Times New Roman"/>
              <a:buChar char="•"/>
            </a:pPr>
            <a:r>
              <a:rPr lang="en-IN" sz="2500" b="0" i="0" u="none">
                <a:solidFill>
                  <a:schemeClr val="dk1"/>
                </a:solidFill>
                <a:latin typeface="Times New Roman"/>
                <a:ea typeface="Times New Roman"/>
                <a:cs typeface="Times New Roman"/>
                <a:sym typeface="Times New Roman"/>
              </a:rPr>
              <a:t>MUL BL</a:t>
            </a:r>
            <a:endParaRPr sz="2500" b="0" i="0" u="none">
              <a:solidFill>
                <a:schemeClr val="dk1"/>
              </a:solidFill>
              <a:latin typeface="Times New Roman"/>
              <a:ea typeface="Times New Roman"/>
              <a:cs typeface="Times New Roman"/>
              <a:sym typeface="Times New Roman"/>
            </a:endParaRPr>
          </a:p>
          <a:p>
            <a:pPr marL="319115" marR="0" lvl="0" indent="-307718" algn="l" rtl="0">
              <a:lnSpc>
                <a:spcPct val="100000"/>
              </a:lnSpc>
              <a:spcBef>
                <a:spcPts val="434"/>
              </a:spcBef>
              <a:spcAft>
                <a:spcPts val="0"/>
              </a:spcAft>
              <a:buClr>
                <a:schemeClr val="dk1"/>
              </a:buClr>
              <a:buSzPts val="2500"/>
              <a:buFont typeface="Times New Roman"/>
              <a:buChar char="•"/>
            </a:pPr>
            <a:r>
              <a:rPr lang="en-IN" sz="2500" b="0" i="0" u="none">
                <a:solidFill>
                  <a:schemeClr val="dk1"/>
                </a:solidFill>
                <a:latin typeface="Times New Roman"/>
                <a:ea typeface="Times New Roman"/>
                <a:cs typeface="Times New Roman"/>
                <a:sym typeface="Times New Roman"/>
              </a:rPr>
              <a:t>AAM                 </a:t>
            </a:r>
            <a:endParaRPr/>
          </a:p>
          <a:p>
            <a:pPr marL="319115" marR="0" lvl="0" indent="-307718" algn="l" rtl="0">
              <a:lnSpc>
                <a:spcPct val="100000"/>
              </a:lnSpc>
              <a:spcBef>
                <a:spcPts val="434"/>
              </a:spcBef>
              <a:spcAft>
                <a:spcPts val="0"/>
              </a:spcAft>
              <a:buClr>
                <a:schemeClr val="dk1"/>
              </a:buClr>
              <a:buSzPts val="2500"/>
              <a:buFont typeface="Times New Roman"/>
              <a:buChar char="•"/>
            </a:pPr>
            <a:r>
              <a:rPr lang="en-IN" sz="2500" b="0" i="0" u="none">
                <a:solidFill>
                  <a:schemeClr val="dk1"/>
                </a:solidFill>
                <a:latin typeface="Times New Roman"/>
                <a:ea typeface="Times New Roman"/>
                <a:cs typeface="Times New Roman"/>
                <a:sym typeface="Times New Roman"/>
              </a:rPr>
              <a:t>HLT</a:t>
            </a:r>
            <a:endParaRPr sz="2500" b="0" i="0" u="none">
              <a:solidFill>
                <a:schemeClr val="dk1"/>
              </a:solidFill>
              <a:latin typeface="Times New Roman"/>
              <a:ea typeface="Times New Roman"/>
              <a:cs typeface="Times New Roman"/>
              <a:sym typeface="Times New Roman"/>
            </a:endParaRPr>
          </a:p>
        </p:txBody>
      </p:sp>
      <p:sp>
        <p:nvSpPr>
          <p:cNvPr id="510" name="Google Shape;510;p59"/>
          <p:cNvSpPr txBox="1"/>
          <p:nvPr/>
        </p:nvSpPr>
        <p:spPr>
          <a:xfrm>
            <a:off x="0" y="785794"/>
            <a:ext cx="9144000" cy="627637"/>
          </a:xfrm>
          <a:prstGeom prst="rect">
            <a:avLst/>
          </a:prstGeom>
          <a:noFill/>
          <a:ln>
            <a:noFill/>
          </a:ln>
        </p:spPr>
        <p:txBody>
          <a:bodyPr spcFirstLastPara="1" wrap="square" lIns="0" tIns="11950" rIns="0" bIns="0" anchor="b" anchorCtr="0">
            <a:spAutoFit/>
          </a:bodyPr>
          <a:lstStyle/>
          <a:p>
            <a:pPr marL="26212" marR="0" lvl="0" indent="0" algn="ctr" rtl="0">
              <a:lnSpc>
                <a:spcPct val="100000"/>
              </a:lnSpc>
              <a:spcBef>
                <a:spcPts val="0"/>
              </a:spcBef>
              <a:spcAft>
                <a:spcPts val="0"/>
              </a:spcAft>
              <a:buClr>
                <a:schemeClr val="dk2"/>
              </a:buClr>
              <a:buSzPts val="4000"/>
              <a:buFont typeface="Calibri"/>
              <a:buNone/>
            </a:pPr>
            <a:r>
              <a:rPr lang="en-IN" sz="4000" b="1" i="0" u="none" strike="noStrike" cap="none">
                <a:solidFill>
                  <a:schemeClr val="dk2"/>
                </a:solidFill>
                <a:latin typeface="Calibri"/>
                <a:ea typeface="Calibri"/>
                <a:cs typeface="Calibri"/>
                <a:sym typeface="Calibri"/>
              </a:rPr>
              <a:t>AAM (ASCII Adjust After Multiplication)</a:t>
            </a:r>
            <a:r>
              <a:rPr lang="en-IN" sz="1400" b="1" i="0" u="none" strike="noStrike" cap="none">
                <a:solidFill>
                  <a:schemeClr val="dk2"/>
                </a:solidFill>
                <a:latin typeface="Calibri"/>
                <a:ea typeface="Calibri"/>
                <a:cs typeface="Calibri"/>
                <a:sym typeface="Calibri"/>
              </a:rPr>
              <a:t>contd</a:t>
            </a:r>
            <a:r>
              <a:rPr lang="en-IN" sz="1800" b="1" i="0" u="none" strike="noStrike" cap="none">
                <a:solidFill>
                  <a:schemeClr val="dk2"/>
                </a:solidFill>
                <a:latin typeface="Calibri"/>
                <a:ea typeface="Calibri"/>
                <a:cs typeface="Calibri"/>
                <a:sym typeface="Calibri"/>
              </a:rPr>
              <a:t>.</a:t>
            </a:r>
            <a:endParaRPr sz="4800" b="1" i="0" u="none" strike="noStrike" cap="none">
              <a:solidFill>
                <a:schemeClr val="dk2"/>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6"/>
          <p:cNvSpPr txBox="1">
            <a:spLocks noGrp="1"/>
          </p:cNvSpPr>
          <p:nvPr>
            <p:ph type="title" idx="4294967295"/>
          </p:nvPr>
        </p:nvSpPr>
        <p:spPr>
          <a:xfrm>
            <a:off x="457200" y="704850"/>
            <a:ext cx="8229600" cy="866775"/>
          </a:xfrm>
          <a:prstGeom prst="rect">
            <a:avLst/>
          </a:prstGeom>
          <a:noFill/>
          <a:ln>
            <a:noFill/>
          </a:ln>
        </p:spPr>
        <p:txBody>
          <a:bodyPr spcFirstLastPara="1" wrap="square" lIns="0" tIns="45700" rIns="0" bIns="0" anchor="b" anchorCtr="0">
            <a:noAutofit/>
          </a:bodyPr>
          <a:lstStyle/>
          <a:p>
            <a:pPr marL="0" marR="0" lvl="0" indent="0" algn="ctr" rtl="0">
              <a:lnSpc>
                <a:spcPct val="100000"/>
              </a:lnSpc>
              <a:spcBef>
                <a:spcPts val="0"/>
              </a:spcBef>
              <a:spcAft>
                <a:spcPts val="0"/>
              </a:spcAft>
              <a:buClr>
                <a:schemeClr val="dk2"/>
              </a:buClr>
              <a:buSzPts val="5000"/>
              <a:buFont typeface="Calibri"/>
              <a:buNone/>
            </a:pPr>
            <a:r>
              <a:rPr lang="en-IN" sz="5000" b="1" i="0" u="none" strike="noStrike" cap="none">
                <a:solidFill>
                  <a:schemeClr val="dk2"/>
                </a:solidFill>
                <a:latin typeface="Calibri"/>
                <a:ea typeface="Calibri"/>
                <a:cs typeface="Calibri"/>
                <a:sym typeface="Calibri"/>
              </a:rPr>
              <a:t>Data Transfer Instructions</a:t>
            </a:r>
            <a:endParaRPr sz="5000" b="1" i="0" u="none" strike="noStrike" cap="none">
              <a:solidFill>
                <a:schemeClr val="dk2"/>
              </a:solidFill>
              <a:latin typeface="Calibri"/>
              <a:ea typeface="Calibri"/>
              <a:cs typeface="Calibri"/>
              <a:sym typeface="Calibri"/>
            </a:endParaRPr>
          </a:p>
        </p:txBody>
      </p:sp>
      <p:sp>
        <p:nvSpPr>
          <p:cNvPr id="158" name="Google Shape;158;p6"/>
          <p:cNvSpPr txBox="1">
            <a:spLocks noGrp="1"/>
          </p:cNvSpPr>
          <p:nvPr>
            <p:ph type="body" idx="4294967295"/>
          </p:nvPr>
        </p:nvSpPr>
        <p:spPr>
          <a:xfrm>
            <a:off x="457200" y="1714500"/>
            <a:ext cx="8229600" cy="4610100"/>
          </a:xfrm>
          <a:prstGeom prst="rect">
            <a:avLst/>
          </a:prstGeom>
          <a:noFill/>
          <a:ln>
            <a:noFill/>
          </a:ln>
        </p:spPr>
        <p:txBody>
          <a:bodyPr spcFirstLastPara="1" wrap="square" lIns="91425" tIns="45700" rIns="91425" bIns="45700" anchor="t" anchorCtr="0">
            <a:noAutofit/>
          </a:bodyPr>
          <a:lstStyle/>
          <a:p>
            <a:pPr marL="274320" marR="0" lvl="0" indent="-274320" algn="l" rtl="0">
              <a:lnSpc>
                <a:spcPct val="90000"/>
              </a:lnSpc>
              <a:spcBef>
                <a:spcPts val="0"/>
              </a:spcBef>
              <a:spcAft>
                <a:spcPts val="0"/>
              </a:spcAft>
              <a:buClr>
                <a:srgbClr val="E7BC29"/>
              </a:buClr>
              <a:buSzPts val="2375"/>
              <a:buFont typeface="Noto Sans Symbols"/>
              <a:buChar char="⚫"/>
            </a:pPr>
            <a:r>
              <a:rPr lang="en-IN" sz="2500" b="1" i="0" u="none" strike="noStrike" cap="none" dirty="0">
                <a:solidFill>
                  <a:schemeClr val="dk1"/>
                </a:solidFill>
                <a:latin typeface="Constantia"/>
                <a:ea typeface="Constantia"/>
                <a:cs typeface="Constantia"/>
                <a:sym typeface="Constantia"/>
              </a:rPr>
              <a:t>PUSH Operand:</a:t>
            </a:r>
            <a:endParaRPr dirty="0"/>
          </a:p>
          <a:p>
            <a:pPr marL="640080" marR="0" lvl="1" indent="-246888" algn="just" rtl="0">
              <a:lnSpc>
                <a:spcPct val="90000"/>
              </a:lnSpc>
              <a:spcBef>
                <a:spcPts val="1660"/>
              </a:spcBef>
              <a:spcAft>
                <a:spcPts val="0"/>
              </a:spcAft>
              <a:buClr>
                <a:schemeClr val="accent1"/>
              </a:buClr>
              <a:buSzPts val="1955"/>
              <a:buFont typeface="Noto Sans Symbols"/>
              <a:buChar char="⚫"/>
            </a:pPr>
            <a:r>
              <a:rPr lang="en-IN" sz="2300" b="0" i="0" u="none" strike="noStrike" cap="none" dirty="0">
                <a:solidFill>
                  <a:schemeClr val="dk1"/>
                </a:solidFill>
                <a:latin typeface="Constantia"/>
                <a:ea typeface="Constantia"/>
                <a:cs typeface="Constantia"/>
                <a:sym typeface="Constantia"/>
              </a:rPr>
              <a:t>It pushes the operand into top of stack.</a:t>
            </a:r>
            <a:endParaRPr dirty="0"/>
          </a:p>
          <a:p>
            <a:pPr marL="640080" marR="0" lvl="1" indent="-246888" algn="just" rtl="0">
              <a:lnSpc>
                <a:spcPct val="90000"/>
              </a:lnSpc>
              <a:spcBef>
                <a:spcPts val="1660"/>
              </a:spcBef>
              <a:spcAft>
                <a:spcPts val="0"/>
              </a:spcAft>
              <a:buClr>
                <a:schemeClr val="accent1"/>
              </a:buClr>
              <a:buSzPts val="1955"/>
              <a:buFont typeface="Noto Sans Symbols"/>
              <a:buChar char="⚫"/>
            </a:pPr>
            <a:r>
              <a:rPr lang="en-IN" sz="2300" b="0" i="0" u="none" strike="noStrike" cap="none" dirty="0">
                <a:solidFill>
                  <a:schemeClr val="dk1"/>
                </a:solidFill>
                <a:latin typeface="Constantia"/>
                <a:ea typeface="Constantia"/>
                <a:cs typeface="Constantia"/>
                <a:sym typeface="Constantia"/>
              </a:rPr>
              <a:t>E.g.: PUSH BX</a:t>
            </a:r>
            <a:endParaRPr dirty="0"/>
          </a:p>
          <a:p>
            <a:pPr marL="274320" marR="0" lvl="0" indent="-274320" algn="l" rtl="0">
              <a:lnSpc>
                <a:spcPct val="90000"/>
              </a:lnSpc>
              <a:spcBef>
                <a:spcPts val="1700"/>
              </a:spcBef>
              <a:spcAft>
                <a:spcPts val="0"/>
              </a:spcAft>
              <a:buClr>
                <a:srgbClr val="E7BC29"/>
              </a:buClr>
              <a:buSzPts val="2375"/>
              <a:buFont typeface="Noto Sans Symbols"/>
              <a:buNone/>
            </a:pPr>
            <a:endParaRPr sz="2500" b="0" i="0" u="none" strike="noStrike" cap="none" dirty="0">
              <a:solidFill>
                <a:schemeClr val="dk1"/>
              </a:solidFill>
              <a:latin typeface="Constantia"/>
              <a:ea typeface="Constantia"/>
              <a:cs typeface="Constantia"/>
              <a:sym typeface="Constantia"/>
            </a:endParaRPr>
          </a:p>
          <a:p>
            <a:pPr marL="274320" marR="0" lvl="0" indent="-274320" algn="l" rtl="0">
              <a:lnSpc>
                <a:spcPct val="90000"/>
              </a:lnSpc>
              <a:spcBef>
                <a:spcPts val="1700"/>
              </a:spcBef>
              <a:spcAft>
                <a:spcPts val="0"/>
              </a:spcAft>
              <a:buClr>
                <a:srgbClr val="E7BC29"/>
              </a:buClr>
              <a:buSzPts val="2375"/>
              <a:buFont typeface="Noto Sans Symbols"/>
              <a:buChar char="⚫"/>
            </a:pPr>
            <a:r>
              <a:rPr lang="en-IN" sz="2500" b="1" i="0" u="none" strike="noStrike" cap="none" dirty="0">
                <a:solidFill>
                  <a:schemeClr val="dk1"/>
                </a:solidFill>
                <a:latin typeface="Constantia"/>
                <a:ea typeface="Constantia"/>
                <a:cs typeface="Constantia"/>
                <a:sym typeface="Constantia"/>
              </a:rPr>
              <a:t>POP Des:</a:t>
            </a:r>
            <a:endParaRPr dirty="0"/>
          </a:p>
          <a:p>
            <a:pPr marL="640080" marR="0" lvl="1" indent="-246888" algn="just" rtl="0">
              <a:lnSpc>
                <a:spcPct val="90000"/>
              </a:lnSpc>
              <a:spcBef>
                <a:spcPts val="1660"/>
              </a:spcBef>
              <a:spcAft>
                <a:spcPts val="0"/>
              </a:spcAft>
              <a:buClr>
                <a:schemeClr val="accent1"/>
              </a:buClr>
              <a:buSzPts val="1955"/>
              <a:buFont typeface="Noto Sans Symbols"/>
              <a:buChar char="⚫"/>
            </a:pPr>
            <a:r>
              <a:rPr lang="en-IN" sz="2300" b="0" i="0" u="none" strike="noStrike" cap="none" dirty="0">
                <a:solidFill>
                  <a:schemeClr val="dk1"/>
                </a:solidFill>
                <a:latin typeface="Constantia"/>
                <a:ea typeface="Constantia"/>
                <a:cs typeface="Constantia"/>
                <a:sym typeface="Constantia"/>
              </a:rPr>
              <a:t>It pops the operand from top of stack to Des.</a:t>
            </a:r>
            <a:endParaRPr dirty="0"/>
          </a:p>
          <a:p>
            <a:pPr marL="640080" marR="0" lvl="1" indent="-246888" algn="just" rtl="0">
              <a:lnSpc>
                <a:spcPct val="90000"/>
              </a:lnSpc>
              <a:spcBef>
                <a:spcPts val="1660"/>
              </a:spcBef>
              <a:spcAft>
                <a:spcPts val="0"/>
              </a:spcAft>
              <a:buClr>
                <a:schemeClr val="accent1"/>
              </a:buClr>
              <a:buSzPts val="1955"/>
              <a:buFont typeface="Noto Sans Symbols"/>
              <a:buChar char="⚫"/>
            </a:pPr>
            <a:r>
              <a:rPr lang="en-IN" sz="2300" b="1" i="0" u="none" strike="noStrike" cap="none" dirty="0">
                <a:solidFill>
                  <a:schemeClr val="dk1"/>
                </a:solidFill>
                <a:latin typeface="Constantia"/>
                <a:ea typeface="Constantia"/>
                <a:cs typeface="Constantia"/>
                <a:sym typeface="Constantia"/>
              </a:rPr>
              <a:t>Des can be a general purpose register, segment register (except CS) or memory location</a:t>
            </a:r>
            <a:r>
              <a:rPr lang="en-IN" sz="2300" b="0" i="0" u="none" strike="noStrike" cap="none" dirty="0">
                <a:solidFill>
                  <a:schemeClr val="dk1"/>
                </a:solidFill>
                <a:latin typeface="Constantia"/>
                <a:ea typeface="Constantia"/>
                <a:cs typeface="Constantia"/>
                <a:sym typeface="Constantia"/>
              </a:rPr>
              <a:t>.</a:t>
            </a:r>
            <a:endParaRPr dirty="0"/>
          </a:p>
          <a:p>
            <a:pPr marL="640080" marR="0" lvl="1" indent="-246888" algn="just" rtl="0">
              <a:lnSpc>
                <a:spcPct val="90000"/>
              </a:lnSpc>
              <a:spcBef>
                <a:spcPts val="1660"/>
              </a:spcBef>
              <a:spcAft>
                <a:spcPts val="0"/>
              </a:spcAft>
              <a:buClr>
                <a:schemeClr val="accent1"/>
              </a:buClr>
              <a:buSzPts val="1955"/>
              <a:buFont typeface="Noto Sans Symbols"/>
              <a:buChar char="⚫"/>
            </a:pPr>
            <a:r>
              <a:rPr lang="en-IN" sz="2300" b="0" i="0" u="none" strike="noStrike" cap="none" dirty="0">
                <a:solidFill>
                  <a:schemeClr val="dk1"/>
                </a:solidFill>
                <a:latin typeface="Constantia"/>
                <a:ea typeface="Constantia"/>
                <a:cs typeface="Constantia"/>
                <a:sym typeface="Constantia"/>
              </a:rPr>
              <a:t>E.g.: POP AX</a:t>
            </a:r>
            <a:endParaRPr sz="2300" b="0" i="0" u="none" strike="noStrike" cap="none" dirty="0">
              <a:solidFill>
                <a:schemeClr val="dk1"/>
              </a:solidFill>
              <a:latin typeface="Constantia"/>
              <a:ea typeface="Constantia"/>
              <a:cs typeface="Constantia"/>
              <a:sym typeface="Constantia"/>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514"/>
        <p:cNvGrpSpPr/>
        <p:nvPr/>
      </p:nvGrpSpPr>
      <p:grpSpPr>
        <a:xfrm>
          <a:off x="0" y="0"/>
          <a:ext cx="0" cy="0"/>
          <a:chOff x="0" y="0"/>
          <a:chExt cx="0" cy="0"/>
        </a:xfrm>
      </p:grpSpPr>
      <p:sp>
        <p:nvSpPr>
          <p:cNvPr id="515" name="Google Shape;515;p60"/>
          <p:cNvSpPr/>
          <p:nvPr/>
        </p:nvSpPr>
        <p:spPr>
          <a:xfrm>
            <a:off x="1045094" y="5855298"/>
            <a:ext cx="7065818" cy="0"/>
          </a:xfrm>
          <a:custGeom>
            <a:avLst/>
            <a:gdLst/>
            <a:ahLst/>
            <a:cxnLst/>
            <a:rect l="l" t="t" r="r" b="b"/>
            <a:pathLst>
              <a:path w="7772400" h="120000" extrusionOk="0">
                <a:moveTo>
                  <a:pt x="0" y="0"/>
                </a:moveTo>
                <a:lnTo>
                  <a:pt x="7772400" y="0"/>
                </a:lnTo>
              </a:path>
            </a:pathLst>
          </a:custGeom>
          <a:noFill/>
          <a:ln w="952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a:solidFill>
                <a:schemeClr val="dk1"/>
              </a:solidFill>
              <a:latin typeface="Arial"/>
              <a:ea typeface="Arial"/>
              <a:cs typeface="Arial"/>
              <a:sym typeface="Arial"/>
            </a:endParaRPr>
          </a:p>
        </p:txBody>
      </p:sp>
      <p:sp>
        <p:nvSpPr>
          <p:cNvPr id="516" name="Google Shape;516;p60"/>
          <p:cNvSpPr txBox="1"/>
          <p:nvPr/>
        </p:nvSpPr>
        <p:spPr>
          <a:xfrm>
            <a:off x="571472" y="1651142"/>
            <a:ext cx="8143932" cy="3453441"/>
          </a:xfrm>
          <a:prstGeom prst="rect">
            <a:avLst/>
          </a:prstGeom>
          <a:noFill/>
          <a:ln>
            <a:noFill/>
          </a:ln>
        </p:spPr>
        <p:txBody>
          <a:bodyPr spcFirstLastPara="1" wrap="square" lIns="0" tIns="67225" rIns="0" bIns="0" anchor="t" anchorCtr="0">
            <a:spAutoFit/>
          </a:bodyPr>
          <a:lstStyle/>
          <a:p>
            <a:pPr marL="11397" marR="0" lvl="0" indent="0" algn="l" rtl="0">
              <a:lnSpc>
                <a:spcPct val="100000"/>
              </a:lnSpc>
              <a:spcBef>
                <a:spcPts val="0"/>
              </a:spcBef>
              <a:spcAft>
                <a:spcPts val="0"/>
              </a:spcAft>
              <a:buClr>
                <a:schemeClr val="dk1"/>
              </a:buClr>
              <a:buSzPts val="2500"/>
              <a:buFont typeface="Times New Roman"/>
              <a:buNone/>
            </a:pPr>
            <a:r>
              <a:rPr lang="en-IN" sz="2500" b="1" i="0" u="none">
                <a:solidFill>
                  <a:schemeClr val="dk1"/>
                </a:solidFill>
                <a:latin typeface="Times New Roman"/>
                <a:ea typeface="Times New Roman"/>
                <a:cs typeface="Times New Roman"/>
                <a:sym typeface="Times New Roman"/>
              </a:rPr>
              <a:t>ASCII multiplication</a:t>
            </a:r>
            <a:endParaRPr sz="2500" b="0" i="0" u="none">
              <a:solidFill>
                <a:schemeClr val="dk1"/>
              </a:solidFill>
              <a:latin typeface="Times New Roman"/>
              <a:ea typeface="Times New Roman"/>
              <a:cs typeface="Times New Roman"/>
              <a:sym typeface="Times New Roman"/>
            </a:endParaRPr>
          </a:p>
          <a:p>
            <a:pPr marL="319115" marR="0" lvl="0" indent="-307718" algn="l" rtl="0">
              <a:lnSpc>
                <a:spcPct val="100000"/>
              </a:lnSpc>
              <a:spcBef>
                <a:spcPts val="434"/>
              </a:spcBef>
              <a:spcAft>
                <a:spcPts val="0"/>
              </a:spcAft>
              <a:buClr>
                <a:schemeClr val="dk1"/>
              </a:buClr>
              <a:buSzPts val="2500"/>
              <a:buFont typeface="Times New Roman"/>
              <a:buChar char="•"/>
            </a:pPr>
            <a:r>
              <a:rPr lang="en-IN" sz="2500" b="0" i="0" u="none">
                <a:solidFill>
                  <a:schemeClr val="dk1"/>
                </a:solidFill>
                <a:latin typeface="Times New Roman"/>
                <a:ea typeface="Times New Roman"/>
                <a:cs typeface="Times New Roman"/>
                <a:sym typeface="Times New Roman"/>
              </a:rPr>
              <a:t>eg.</a:t>
            </a:r>
            <a:endParaRPr/>
          </a:p>
          <a:p>
            <a:pPr marL="319115" marR="0" lvl="0" indent="-307718" algn="l" rtl="0">
              <a:lnSpc>
                <a:spcPct val="100000"/>
              </a:lnSpc>
              <a:spcBef>
                <a:spcPts val="434"/>
              </a:spcBef>
              <a:spcAft>
                <a:spcPts val="0"/>
              </a:spcAft>
              <a:buClr>
                <a:schemeClr val="dk1"/>
              </a:buClr>
              <a:buSzPts val="2500"/>
              <a:buFont typeface="Times New Roman"/>
              <a:buChar char="•"/>
            </a:pPr>
            <a:r>
              <a:rPr lang="en-IN" sz="2500" b="0" i="0" u="none">
                <a:solidFill>
                  <a:schemeClr val="dk1"/>
                </a:solidFill>
                <a:latin typeface="Times New Roman"/>
                <a:ea typeface="Times New Roman"/>
                <a:cs typeface="Times New Roman"/>
                <a:sym typeface="Times New Roman"/>
              </a:rPr>
              <a:t>MOV AL,5H</a:t>
            </a:r>
            <a:endParaRPr/>
          </a:p>
          <a:p>
            <a:pPr marL="319115" marR="0" lvl="0" indent="-307718" algn="l" rtl="0">
              <a:lnSpc>
                <a:spcPct val="100000"/>
              </a:lnSpc>
              <a:spcBef>
                <a:spcPts val="434"/>
              </a:spcBef>
              <a:spcAft>
                <a:spcPts val="0"/>
              </a:spcAft>
              <a:buClr>
                <a:schemeClr val="dk1"/>
              </a:buClr>
              <a:buSzPts val="2500"/>
              <a:buFont typeface="Times New Roman"/>
              <a:buChar char="•"/>
            </a:pPr>
            <a:r>
              <a:rPr lang="en-IN" sz="2500" b="0" i="0" u="none">
                <a:solidFill>
                  <a:schemeClr val="dk1"/>
                </a:solidFill>
                <a:latin typeface="Times New Roman"/>
                <a:ea typeface="Times New Roman"/>
                <a:cs typeface="Times New Roman"/>
                <a:sym typeface="Times New Roman"/>
              </a:rPr>
              <a:t>MOV BL,7H</a:t>
            </a:r>
            <a:endParaRPr/>
          </a:p>
          <a:p>
            <a:pPr marL="319115" marR="0" lvl="0" indent="-307718" algn="l" rtl="0">
              <a:lnSpc>
                <a:spcPct val="100000"/>
              </a:lnSpc>
              <a:spcBef>
                <a:spcPts val="434"/>
              </a:spcBef>
              <a:spcAft>
                <a:spcPts val="0"/>
              </a:spcAft>
              <a:buClr>
                <a:schemeClr val="dk1"/>
              </a:buClr>
              <a:buSzPts val="2500"/>
              <a:buFont typeface="Times New Roman"/>
              <a:buChar char="•"/>
            </a:pPr>
            <a:r>
              <a:rPr lang="en-IN" sz="2500" b="0" i="0" u="none">
                <a:solidFill>
                  <a:schemeClr val="dk1"/>
                </a:solidFill>
                <a:latin typeface="Times New Roman"/>
                <a:ea typeface="Times New Roman"/>
                <a:cs typeface="Times New Roman"/>
                <a:sym typeface="Times New Roman"/>
              </a:rPr>
              <a:t>MUL BL             5*7 = </a:t>
            </a:r>
            <a:r>
              <a:rPr lang="en-IN" sz="2500" b="1" i="0" u="none">
                <a:solidFill>
                  <a:schemeClr val="dk1"/>
                </a:solidFill>
                <a:latin typeface="Times New Roman"/>
                <a:ea typeface="Times New Roman"/>
                <a:cs typeface="Times New Roman"/>
                <a:sym typeface="Times New Roman"/>
              </a:rPr>
              <a:t>23H</a:t>
            </a:r>
            <a:r>
              <a:rPr lang="en-IN" sz="2500" b="0" i="0" u="none">
                <a:solidFill>
                  <a:schemeClr val="dk1"/>
                </a:solidFill>
                <a:latin typeface="Times New Roman"/>
                <a:ea typeface="Times New Roman"/>
                <a:cs typeface="Times New Roman"/>
                <a:sym typeface="Times New Roman"/>
              </a:rPr>
              <a:t> (35)-----(35/16 = 2(Q), 3(R))   			Result will go in AX(16 bit)</a:t>
            </a:r>
            <a:endParaRPr/>
          </a:p>
          <a:p>
            <a:pPr marL="319115" marR="0" lvl="0" indent="-307718" algn="l" rtl="0">
              <a:lnSpc>
                <a:spcPct val="100000"/>
              </a:lnSpc>
              <a:spcBef>
                <a:spcPts val="434"/>
              </a:spcBef>
              <a:spcAft>
                <a:spcPts val="0"/>
              </a:spcAft>
              <a:buClr>
                <a:schemeClr val="dk1"/>
              </a:buClr>
              <a:buSzPts val="2500"/>
              <a:buFont typeface="Times New Roman"/>
              <a:buChar char="•"/>
            </a:pPr>
            <a:r>
              <a:rPr lang="en-IN" sz="2500" b="0" i="0" u="none">
                <a:solidFill>
                  <a:schemeClr val="dk1"/>
                </a:solidFill>
                <a:latin typeface="Times New Roman"/>
                <a:ea typeface="Times New Roman"/>
                <a:cs typeface="Times New Roman"/>
                <a:sym typeface="Times New Roman"/>
              </a:rPr>
              <a:t>AAM                 35/10 = 3(Q), 5(R) ,   AH&lt;- 03   AL &lt;- 05</a:t>
            </a:r>
            <a:endParaRPr/>
          </a:p>
          <a:p>
            <a:pPr marL="319115" marR="0" lvl="0" indent="-307718" algn="l" rtl="0">
              <a:lnSpc>
                <a:spcPct val="100000"/>
              </a:lnSpc>
              <a:spcBef>
                <a:spcPts val="434"/>
              </a:spcBef>
              <a:spcAft>
                <a:spcPts val="0"/>
              </a:spcAft>
              <a:buClr>
                <a:schemeClr val="dk1"/>
              </a:buClr>
              <a:buSzPts val="2500"/>
              <a:buFont typeface="Times New Roman"/>
              <a:buChar char="•"/>
            </a:pPr>
            <a:r>
              <a:rPr lang="en-IN" sz="2500" b="0" i="0" u="none">
                <a:solidFill>
                  <a:schemeClr val="dk1"/>
                </a:solidFill>
                <a:latin typeface="Times New Roman"/>
                <a:ea typeface="Times New Roman"/>
                <a:cs typeface="Times New Roman"/>
                <a:sym typeface="Times New Roman"/>
              </a:rPr>
              <a:t>HLT</a:t>
            </a:r>
            <a:endParaRPr sz="2500" b="0" i="0" u="none">
              <a:solidFill>
                <a:schemeClr val="dk1"/>
              </a:solidFill>
              <a:latin typeface="Times New Roman"/>
              <a:ea typeface="Times New Roman"/>
              <a:cs typeface="Times New Roman"/>
              <a:sym typeface="Times New Roman"/>
            </a:endParaRPr>
          </a:p>
        </p:txBody>
      </p:sp>
      <p:sp>
        <p:nvSpPr>
          <p:cNvPr id="517" name="Google Shape;517;p60"/>
          <p:cNvSpPr txBox="1"/>
          <p:nvPr/>
        </p:nvSpPr>
        <p:spPr>
          <a:xfrm>
            <a:off x="0" y="785794"/>
            <a:ext cx="9144000" cy="627637"/>
          </a:xfrm>
          <a:prstGeom prst="rect">
            <a:avLst/>
          </a:prstGeom>
          <a:noFill/>
          <a:ln>
            <a:noFill/>
          </a:ln>
        </p:spPr>
        <p:txBody>
          <a:bodyPr spcFirstLastPara="1" wrap="square" lIns="0" tIns="11950" rIns="0" bIns="0" anchor="b" anchorCtr="0">
            <a:spAutoFit/>
          </a:bodyPr>
          <a:lstStyle/>
          <a:p>
            <a:pPr marL="26212" marR="0" lvl="0" indent="0" algn="ctr" rtl="0">
              <a:lnSpc>
                <a:spcPct val="100000"/>
              </a:lnSpc>
              <a:spcBef>
                <a:spcPts val="0"/>
              </a:spcBef>
              <a:spcAft>
                <a:spcPts val="0"/>
              </a:spcAft>
              <a:buClr>
                <a:schemeClr val="dk2"/>
              </a:buClr>
              <a:buSzPts val="4000"/>
              <a:buFont typeface="Calibri"/>
              <a:buNone/>
            </a:pPr>
            <a:r>
              <a:rPr lang="en-IN" sz="4000" b="1" i="0" u="none" strike="noStrike" cap="none">
                <a:solidFill>
                  <a:schemeClr val="dk2"/>
                </a:solidFill>
                <a:latin typeface="Calibri"/>
                <a:ea typeface="Calibri"/>
                <a:cs typeface="Calibri"/>
                <a:sym typeface="Calibri"/>
              </a:rPr>
              <a:t>AAM (ASCII Adjust After Multiplication)</a:t>
            </a:r>
            <a:r>
              <a:rPr lang="en-IN" sz="1400" b="1" i="0" u="none" strike="noStrike" cap="none">
                <a:solidFill>
                  <a:schemeClr val="dk2"/>
                </a:solidFill>
                <a:latin typeface="Calibri"/>
                <a:ea typeface="Calibri"/>
                <a:cs typeface="Calibri"/>
                <a:sym typeface="Calibri"/>
              </a:rPr>
              <a:t>contd</a:t>
            </a:r>
            <a:r>
              <a:rPr lang="en-IN" sz="1800" b="1" i="0" u="none" strike="noStrike" cap="none">
                <a:solidFill>
                  <a:schemeClr val="dk2"/>
                </a:solidFill>
                <a:latin typeface="Calibri"/>
                <a:ea typeface="Calibri"/>
                <a:cs typeface="Calibri"/>
                <a:sym typeface="Calibri"/>
              </a:rPr>
              <a:t>.</a:t>
            </a:r>
            <a:endParaRPr sz="4800" b="1" i="0" u="none" strike="noStrike" cap="none">
              <a:solidFill>
                <a:schemeClr val="dk2"/>
              </a:solidFill>
              <a:latin typeface="Calibri"/>
              <a:ea typeface="Calibri"/>
              <a:cs typeface="Calibri"/>
              <a:sym typeface="Calibri"/>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521"/>
        <p:cNvGrpSpPr/>
        <p:nvPr/>
      </p:nvGrpSpPr>
      <p:grpSpPr>
        <a:xfrm>
          <a:off x="0" y="0"/>
          <a:ext cx="0" cy="0"/>
          <a:chOff x="0" y="0"/>
          <a:chExt cx="0" cy="0"/>
        </a:xfrm>
      </p:grpSpPr>
      <p:graphicFrame>
        <p:nvGraphicFramePr>
          <p:cNvPr id="522" name="Google Shape;522;p61"/>
          <p:cNvGraphicFramePr/>
          <p:nvPr/>
        </p:nvGraphicFramePr>
        <p:xfrm>
          <a:off x="785786" y="1428736"/>
          <a:ext cx="3000000" cy="3000000"/>
        </p:xfrm>
        <a:graphic>
          <a:graphicData uri="http://schemas.openxmlformats.org/drawingml/2006/table">
            <a:tbl>
              <a:tblPr firstRow="1" bandRow="1">
                <a:noFill/>
                <a:tableStyleId>{7CF5ABF6-A614-4836-B4FD-B1D67D3B6409}</a:tableStyleId>
              </a:tblPr>
              <a:tblGrid>
                <a:gridCol w="1290125">
                  <a:extLst>
                    <a:ext uri="{9D8B030D-6E8A-4147-A177-3AD203B41FA5}">
                      <a16:colId xmlns:a16="http://schemas.microsoft.com/office/drawing/2014/main" val="20000"/>
                    </a:ext>
                  </a:extLst>
                </a:gridCol>
                <a:gridCol w="1501700">
                  <a:extLst>
                    <a:ext uri="{9D8B030D-6E8A-4147-A177-3AD203B41FA5}">
                      <a16:colId xmlns:a16="http://schemas.microsoft.com/office/drawing/2014/main" val="20001"/>
                    </a:ext>
                  </a:extLst>
                </a:gridCol>
                <a:gridCol w="286775">
                  <a:extLst>
                    <a:ext uri="{9D8B030D-6E8A-4147-A177-3AD203B41FA5}">
                      <a16:colId xmlns:a16="http://schemas.microsoft.com/office/drawing/2014/main" val="20002"/>
                    </a:ext>
                  </a:extLst>
                </a:gridCol>
                <a:gridCol w="5065350">
                  <a:extLst>
                    <a:ext uri="{9D8B030D-6E8A-4147-A177-3AD203B41FA5}">
                      <a16:colId xmlns:a16="http://schemas.microsoft.com/office/drawing/2014/main" val="20003"/>
                    </a:ext>
                  </a:extLst>
                </a:gridCol>
              </a:tblGrid>
              <a:tr h="1035425">
                <a:tc gridSpan="2">
                  <a:txBody>
                    <a:bodyPr/>
                    <a:lstStyle/>
                    <a:p>
                      <a:pPr marL="434340" marR="0" lvl="0" indent="-342900" algn="l" rtl="0">
                        <a:lnSpc>
                          <a:spcPct val="100000"/>
                        </a:lnSpc>
                        <a:spcBef>
                          <a:spcPts val="0"/>
                        </a:spcBef>
                        <a:spcAft>
                          <a:spcPts val="0"/>
                        </a:spcAft>
                        <a:buClr>
                          <a:schemeClr val="dk1"/>
                        </a:buClr>
                        <a:buSzPts val="2500"/>
                        <a:buFont typeface="Times New Roman"/>
                        <a:buChar char="•"/>
                      </a:pPr>
                      <a:r>
                        <a:rPr lang="en-IN" sz="2500" u="none">
                          <a:latin typeface="Times New Roman"/>
                          <a:ea typeface="Times New Roman"/>
                          <a:cs typeface="Times New Roman"/>
                          <a:sym typeface="Times New Roman"/>
                        </a:rPr>
                        <a:t>Example 1</a:t>
                      </a:r>
                      <a:endParaRPr sz="2500" u="none">
                        <a:latin typeface="Times New Roman"/>
                        <a:ea typeface="Times New Roman"/>
                        <a:cs typeface="Times New Roman"/>
                        <a:sym typeface="Times New Roman"/>
                      </a:endParaRPr>
                    </a:p>
                    <a:p>
                      <a:pPr marL="548005" marR="0" lvl="0" indent="0" algn="l" rtl="0">
                        <a:lnSpc>
                          <a:spcPct val="100000"/>
                        </a:lnSpc>
                        <a:spcBef>
                          <a:spcPts val="75"/>
                        </a:spcBef>
                        <a:spcAft>
                          <a:spcPts val="0"/>
                        </a:spcAft>
                        <a:buClr>
                          <a:schemeClr val="dk1"/>
                        </a:buClr>
                        <a:buSzPts val="1600"/>
                        <a:buFont typeface="Courier New"/>
                        <a:buNone/>
                      </a:pPr>
                      <a:r>
                        <a:rPr lang="en-IN" sz="1600" b="1" u="none">
                          <a:latin typeface="Courier New"/>
                          <a:ea typeface="Courier New"/>
                          <a:cs typeface="Courier New"/>
                          <a:sym typeface="Courier New"/>
                        </a:rPr>
                        <a:t>mov	AL,3</a:t>
                      </a:r>
                      <a:endParaRPr sz="1600" u="none">
                        <a:latin typeface="Courier New"/>
                        <a:ea typeface="Courier New"/>
                        <a:cs typeface="Courier New"/>
                        <a:sym typeface="Courier New"/>
                      </a:endParaRPr>
                    </a:p>
                    <a:p>
                      <a:pPr marL="548005" marR="0" lvl="0" indent="0" algn="l" rtl="0">
                        <a:lnSpc>
                          <a:spcPct val="100000"/>
                        </a:lnSpc>
                        <a:spcBef>
                          <a:spcPts val="225"/>
                        </a:spcBef>
                        <a:spcAft>
                          <a:spcPts val="0"/>
                        </a:spcAft>
                        <a:buClr>
                          <a:schemeClr val="dk1"/>
                        </a:buClr>
                        <a:buSzPts val="1600"/>
                        <a:buFont typeface="Courier New"/>
                        <a:buNone/>
                      </a:pPr>
                      <a:r>
                        <a:rPr lang="en-IN" sz="1600" b="1" u="none">
                          <a:latin typeface="Courier New"/>
                          <a:ea typeface="Courier New"/>
                          <a:cs typeface="Courier New"/>
                          <a:sym typeface="Courier New"/>
                        </a:rPr>
                        <a:t>mov	BL,9</a:t>
                      </a:r>
                      <a:endParaRPr sz="1600" u="none">
                        <a:latin typeface="Courier New"/>
                        <a:ea typeface="Courier New"/>
                        <a:cs typeface="Courier New"/>
                        <a:sym typeface="Courier New"/>
                      </a:endParaRPr>
                    </a:p>
                  </a:txBody>
                  <a:tcPr marL="0" marR="0" marT="101425" marB="0">
                    <a:lnT w="76200" cap="flat" cmpd="sng">
                      <a:solidFill>
                        <a:srgbClr val="000000"/>
                      </a:solidFill>
                      <a:prstDash val="solid"/>
                      <a:round/>
                      <a:headEnd type="none" w="sm" len="sm"/>
                      <a:tailEnd type="none" w="sm" len="sm"/>
                    </a:lnT>
                  </a:tcPr>
                </a:tc>
                <a:tc hMerge="1">
                  <a:txBody>
                    <a:bodyPr/>
                    <a:lstStyle/>
                    <a:p>
                      <a:endParaRPr lang="en-US"/>
                    </a:p>
                  </a:txBody>
                  <a:tcPr/>
                </a:tc>
                <a:tc>
                  <a:txBody>
                    <a:bodyPr/>
                    <a:lstStyle/>
                    <a:p>
                      <a:pPr marL="0" marR="0" lvl="0" indent="0" algn="l" rtl="0">
                        <a:lnSpc>
                          <a:spcPct val="100000"/>
                        </a:lnSpc>
                        <a:spcBef>
                          <a:spcPts val="0"/>
                        </a:spcBef>
                        <a:spcAft>
                          <a:spcPts val="0"/>
                        </a:spcAft>
                        <a:buClr>
                          <a:schemeClr val="dk1"/>
                        </a:buClr>
                        <a:buSzPts val="1800"/>
                        <a:buFont typeface="Constantia"/>
                        <a:buNone/>
                      </a:pPr>
                      <a:endParaRPr sz="1800" u="none">
                        <a:latin typeface="Times New Roman"/>
                        <a:ea typeface="Times New Roman"/>
                        <a:cs typeface="Times New Roman"/>
                        <a:sym typeface="Times New Roman"/>
                      </a:endParaRPr>
                    </a:p>
                    <a:p>
                      <a:pPr marL="0" marR="0" lvl="0" indent="0" algn="l" rtl="0">
                        <a:lnSpc>
                          <a:spcPct val="100000"/>
                        </a:lnSpc>
                        <a:spcBef>
                          <a:spcPts val="25"/>
                        </a:spcBef>
                        <a:spcAft>
                          <a:spcPts val="0"/>
                        </a:spcAft>
                        <a:buClr>
                          <a:schemeClr val="dk1"/>
                        </a:buClr>
                        <a:buSzPts val="1500"/>
                        <a:buFont typeface="Constantia"/>
                        <a:buNone/>
                      </a:pPr>
                      <a:endParaRPr sz="1500" u="none">
                        <a:latin typeface="Times New Roman"/>
                        <a:ea typeface="Times New Roman"/>
                        <a:cs typeface="Times New Roman"/>
                        <a:sym typeface="Times New Roman"/>
                      </a:endParaRPr>
                    </a:p>
                    <a:p>
                      <a:pPr marL="67310" marR="0" lvl="0" indent="0" algn="l" rtl="0">
                        <a:lnSpc>
                          <a:spcPct val="100000"/>
                        </a:lnSpc>
                        <a:spcBef>
                          <a:spcPts val="0"/>
                        </a:spcBef>
                        <a:spcAft>
                          <a:spcPts val="0"/>
                        </a:spcAft>
                        <a:buClr>
                          <a:schemeClr val="dk1"/>
                        </a:buClr>
                        <a:buSzPts val="1600"/>
                        <a:buFont typeface="Courier New"/>
                        <a:buNone/>
                      </a:pPr>
                      <a:r>
                        <a:rPr lang="en-IN" sz="1600" b="1" u="none">
                          <a:latin typeface="Courier New"/>
                          <a:ea typeface="Courier New"/>
                          <a:cs typeface="Courier New"/>
                          <a:sym typeface="Courier New"/>
                        </a:rPr>
                        <a:t>;</a:t>
                      </a:r>
                      <a:endParaRPr sz="1600" u="none">
                        <a:latin typeface="Courier New"/>
                        <a:ea typeface="Courier New"/>
                        <a:cs typeface="Courier New"/>
                        <a:sym typeface="Courier New"/>
                      </a:endParaRPr>
                    </a:p>
                    <a:p>
                      <a:pPr marL="67310" marR="0" lvl="0" indent="0" algn="l" rtl="0">
                        <a:lnSpc>
                          <a:spcPct val="100000"/>
                        </a:lnSpc>
                        <a:spcBef>
                          <a:spcPts val="229"/>
                        </a:spcBef>
                        <a:spcAft>
                          <a:spcPts val="0"/>
                        </a:spcAft>
                        <a:buClr>
                          <a:schemeClr val="dk1"/>
                        </a:buClr>
                        <a:buSzPts val="1600"/>
                        <a:buFont typeface="Courier New"/>
                        <a:buNone/>
                      </a:pPr>
                      <a:r>
                        <a:rPr lang="en-IN" sz="1600" b="1" u="none">
                          <a:latin typeface="Courier New"/>
                          <a:ea typeface="Courier New"/>
                          <a:cs typeface="Courier New"/>
                          <a:sym typeface="Courier New"/>
                        </a:rPr>
                        <a:t>;</a:t>
                      </a:r>
                      <a:endParaRPr sz="1600" u="none">
                        <a:latin typeface="Courier New"/>
                        <a:ea typeface="Courier New"/>
                        <a:cs typeface="Courier New"/>
                        <a:sym typeface="Courier New"/>
                      </a:endParaRPr>
                    </a:p>
                  </a:txBody>
                  <a:tcPr marL="0" marR="0" marT="0" marB="0">
                    <a:lnT w="76200" cap="flat" cmpd="sng">
                      <a:solidFill>
                        <a:srgbClr val="000000"/>
                      </a:solidFill>
                      <a:prstDash val="solid"/>
                      <a:round/>
                      <a:headEnd type="none" w="sm" len="sm"/>
                      <a:tailEnd type="none" w="sm" len="sm"/>
                    </a:lnT>
                  </a:tcPr>
                </a:tc>
                <a:tc>
                  <a:txBody>
                    <a:bodyPr/>
                    <a:lstStyle/>
                    <a:p>
                      <a:pPr marL="0" marR="0" lvl="0" indent="0" algn="l" rtl="0">
                        <a:lnSpc>
                          <a:spcPct val="100000"/>
                        </a:lnSpc>
                        <a:spcBef>
                          <a:spcPts val="0"/>
                        </a:spcBef>
                        <a:spcAft>
                          <a:spcPts val="0"/>
                        </a:spcAft>
                        <a:buClr>
                          <a:schemeClr val="dk1"/>
                        </a:buClr>
                        <a:buSzPts val="1800"/>
                        <a:buFont typeface="Times New Roman"/>
                        <a:buNone/>
                      </a:pPr>
                      <a:r>
                        <a:rPr lang="en-IN" sz="1800" u="none">
                          <a:latin typeface="Times New Roman"/>
                          <a:ea typeface="Times New Roman"/>
                          <a:cs typeface="Times New Roman"/>
                          <a:sym typeface="Times New Roman"/>
                        </a:rPr>
                        <a:t> </a:t>
                      </a:r>
                      <a:endParaRPr sz="1600" u="none">
                        <a:latin typeface="Courier New"/>
                        <a:ea typeface="Courier New"/>
                        <a:cs typeface="Courier New"/>
                        <a:sym typeface="Courier New"/>
                      </a:endParaRPr>
                    </a:p>
                  </a:txBody>
                  <a:tcPr marL="0" marR="0" marT="0" marB="0">
                    <a:lnT w="76200" cap="flat" cmpd="sng">
                      <a:solidFill>
                        <a:srgbClr val="000000"/>
                      </a:solidFill>
                      <a:prstDash val="solid"/>
                      <a:round/>
                      <a:headEnd type="none" w="sm" len="sm"/>
                      <a:tailEnd type="none" w="sm" len="sm"/>
                    </a:lnT>
                  </a:tcPr>
                </a:tc>
                <a:extLst>
                  <a:ext uri="{0D108BD9-81ED-4DB2-BD59-A6C34878D82A}">
                    <a16:rowId xmlns:a16="http://schemas.microsoft.com/office/drawing/2014/main" val="10000"/>
                  </a:ext>
                </a:extLst>
              </a:tr>
              <a:tr h="267250">
                <a:tc gridSpan="2">
                  <a:txBody>
                    <a:bodyPr/>
                    <a:lstStyle/>
                    <a:p>
                      <a:pPr marL="548640" marR="0" lvl="0" indent="0" algn="l" rtl="0">
                        <a:lnSpc>
                          <a:spcPct val="127187"/>
                        </a:lnSpc>
                        <a:spcBef>
                          <a:spcPts val="0"/>
                        </a:spcBef>
                        <a:spcAft>
                          <a:spcPts val="0"/>
                        </a:spcAft>
                        <a:buClr>
                          <a:schemeClr val="dk1"/>
                        </a:buClr>
                        <a:buSzPts val="1600"/>
                        <a:buFont typeface="Courier New"/>
                        <a:buNone/>
                      </a:pPr>
                      <a:r>
                        <a:rPr lang="en-IN" sz="1600" b="1" u="none">
                          <a:latin typeface="Courier New"/>
                          <a:ea typeface="Courier New"/>
                          <a:cs typeface="Courier New"/>
                          <a:sym typeface="Courier New"/>
                        </a:rPr>
                        <a:t>mul	BL</a:t>
                      </a:r>
                      <a:endParaRPr sz="1600" u="none">
                        <a:latin typeface="Courier New"/>
                        <a:ea typeface="Courier New"/>
                        <a:cs typeface="Courier New"/>
                        <a:sym typeface="Courier New"/>
                      </a:endParaRPr>
                    </a:p>
                  </a:txBody>
                  <a:tcPr marL="0" marR="0" marT="0" marB="0"/>
                </a:tc>
                <a:tc hMerge="1">
                  <a:txBody>
                    <a:bodyPr/>
                    <a:lstStyle/>
                    <a:p>
                      <a:endParaRPr lang="en-US"/>
                    </a:p>
                  </a:txBody>
                  <a:tcPr/>
                </a:tc>
                <a:tc>
                  <a:txBody>
                    <a:bodyPr/>
                    <a:lstStyle/>
                    <a:p>
                      <a:pPr marL="0" marR="0" lvl="0" indent="0" algn="ctr" rtl="0">
                        <a:lnSpc>
                          <a:spcPct val="127187"/>
                        </a:lnSpc>
                        <a:spcBef>
                          <a:spcPts val="0"/>
                        </a:spcBef>
                        <a:spcAft>
                          <a:spcPts val="0"/>
                        </a:spcAft>
                        <a:buClr>
                          <a:schemeClr val="dk1"/>
                        </a:buClr>
                        <a:buSzPts val="1600"/>
                        <a:buFont typeface="Courier New"/>
                        <a:buNone/>
                      </a:pPr>
                      <a:r>
                        <a:rPr lang="en-IN" sz="1600" b="1" u="none">
                          <a:latin typeface="Courier New"/>
                          <a:ea typeface="Courier New"/>
                          <a:cs typeface="Courier New"/>
                          <a:sym typeface="Courier New"/>
                        </a:rPr>
                        <a:t>;</a:t>
                      </a:r>
                      <a:endParaRPr sz="1600" u="none">
                        <a:latin typeface="Courier New"/>
                        <a:ea typeface="Courier New"/>
                        <a:cs typeface="Courier New"/>
                        <a:sym typeface="Courier New"/>
                      </a:endParaRPr>
                    </a:p>
                  </a:txBody>
                  <a:tcPr marL="0" marR="0" marT="0" marB="0"/>
                </a:tc>
                <a:tc>
                  <a:txBody>
                    <a:bodyPr/>
                    <a:lstStyle/>
                    <a:p>
                      <a:pPr marL="0" marR="0" lvl="0" indent="0" algn="l" rtl="0">
                        <a:lnSpc>
                          <a:spcPct val="100000"/>
                        </a:lnSpc>
                        <a:spcBef>
                          <a:spcPts val="0"/>
                        </a:spcBef>
                        <a:spcAft>
                          <a:spcPts val="0"/>
                        </a:spcAft>
                        <a:buClr>
                          <a:schemeClr val="dk1"/>
                        </a:buClr>
                        <a:buSzPts val="1800"/>
                        <a:buFont typeface="Constantia"/>
                        <a:buNone/>
                      </a:pPr>
                      <a:endParaRPr sz="1800" u="none"/>
                    </a:p>
                  </a:txBody>
                  <a:tcPr marL="0" marR="0" marT="0" marB="0"/>
                </a:tc>
                <a:extLst>
                  <a:ext uri="{0D108BD9-81ED-4DB2-BD59-A6C34878D82A}">
                    <a16:rowId xmlns:a16="http://schemas.microsoft.com/office/drawing/2014/main" val="10001"/>
                  </a:ext>
                </a:extLst>
              </a:tr>
              <a:tr h="267250">
                <a:tc gridSpan="2">
                  <a:txBody>
                    <a:bodyPr/>
                    <a:lstStyle/>
                    <a:p>
                      <a:pPr marL="548640" marR="0" lvl="0" indent="0" algn="l" rtl="0">
                        <a:lnSpc>
                          <a:spcPct val="127187"/>
                        </a:lnSpc>
                        <a:spcBef>
                          <a:spcPts val="0"/>
                        </a:spcBef>
                        <a:spcAft>
                          <a:spcPts val="0"/>
                        </a:spcAft>
                        <a:buClr>
                          <a:schemeClr val="dk1"/>
                        </a:buClr>
                        <a:buSzPts val="1600"/>
                        <a:buFont typeface="Courier New"/>
                        <a:buNone/>
                      </a:pPr>
                      <a:r>
                        <a:rPr lang="en-IN" sz="1600" b="1" u="none">
                          <a:latin typeface="Courier New"/>
                          <a:ea typeface="Courier New"/>
                          <a:cs typeface="Courier New"/>
                          <a:sym typeface="Courier New"/>
                        </a:rPr>
                        <a:t>aam</a:t>
                      </a:r>
                      <a:endParaRPr sz="1600" u="none">
                        <a:latin typeface="Courier New"/>
                        <a:ea typeface="Courier New"/>
                        <a:cs typeface="Courier New"/>
                        <a:sym typeface="Courier New"/>
                      </a:endParaRPr>
                    </a:p>
                  </a:txBody>
                  <a:tcPr marL="0" marR="0" marT="0" marB="0"/>
                </a:tc>
                <a:tc hMerge="1">
                  <a:txBody>
                    <a:bodyPr/>
                    <a:lstStyle/>
                    <a:p>
                      <a:endParaRPr lang="en-US"/>
                    </a:p>
                  </a:txBody>
                  <a:tcPr/>
                </a:tc>
                <a:tc>
                  <a:txBody>
                    <a:bodyPr/>
                    <a:lstStyle/>
                    <a:p>
                      <a:pPr marL="0" marR="0" lvl="0" indent="0" algn="ctr" rtl="0">
                        <a:lnSpc>
                          <a:spcPct val="127187"/>
                        </a:lnSpc>
                        <a:spcBef>
                          <a:spcPts val="0"/>
                        </a:spcBef>
                        <a:spcAft>
                          <a:spcPts val="0"/>
                        </a:spcAft>
                        <a:buClr>
                          <a:schemeClr val="dk1"/>
                        </a:buClr>
                        <a:buSzPts val="1600"/>
                        <a:buFont typeface="Courier New"/>
                        <a:buNone/>
                      </a:pPr>
                      <a:r>
                        <a:rPr lang="en-IN" sz="1600" b="1" u="none">
                          <a:latin typeface="Courier New"/>
                          <a:ea typeface="Courier New"/>
                          <a:cs typeface="Courier New"/>
                          <a:sym typeface="Courier New"/>
                        </a:rPr>
                        <a:t>;</a:t>
                      </a:r>
                      <a:endParaRPr sz="1600" u="none">
                        <a:latin typeface="Courier New"/>
                        <a:ea typeface="Courier New"/>
                        <a:cs typeface="Courier New"/>
                        <a:sym typeface="Courier New"/>
                      </a:endParaRPr>
                    </a:p>
                  </a:txBody>
                  <a:tcPr marL="0" marR="0" marT="0" marB="0"/>
                </a:tc>
                <a:tc>
                  <a:txBody>
                    <a:bodyPr/>
                    <a:lstStyle/>
                    <a:p>
                      <a:pPr marL="0" marR="0" lvl="0" indent="0" algn="l" rtl="0">
                        <a:lnSpc>
                          <a:spcPct val="100000"/>
                        </a:lnSpc>
                        <a:spcBef>
                          <a:spcPts val="0"/>
                        </a:spcBef>
                        <a:spcAft>
                          <a:spcPts val="0"/>
                        </a:spcAft>
                        <a:buClr>
                          <a:schemeClr val="dk1"/>
                        </a:buClr>
                        <a:buSzPts val="1800"/>
                        <a:buFont typeface="Constantia"/>
                        <a:buNone/>
                      </a:pPr>
                      <a:endParaRPr sz="1800" u="none"/>
                    </a:p>
                  </a:txBody>
                  <a:tcPr marL="0" marR="0" marT="0" marB="0"/>
                </a:tc>
                <a:extLst>
                  <a:ext uri="{0D108BD9-81ED-4DB2-BD59-A6C34878D82A}">
                    <a16:rowId xmlns:a16="http://schemas.microsoft.com/office/drawing/2014/main" val="10002"/>
                  </a:ext>
                </a:extLst>
              </a:tr>
              <a:tr h="247650">
                <a:tc gridSpan="2">
                  <a:txBody>
                    <a:bodyPr/>
                    <a:lstStyle/>
                    <a:p>
                      <a:pPr marL="548640" marR="0" lvl="0" indent="0" algn="l" rtl="0">
                        <a:lnSpc>
                          <a:spcPct val="127187"/>
                        </a:lnSpc>
                        <a:spcBef>
                          <a:spcPts val="0"/>
                        </a:spcBef>
                        <a:spcAft>
                          <a:spcPts val="0"/>
                        </a:spcAft>
                        <a:buClr>
                          <a:schemeClr val="dk1"/>
                        </a:buClr>
                        <a:buSzPts val="1600"/>
                        <a:buFont typeface="Courier New"/>
                        <a:buNone/>
                      </a:pPr>
                      <a:r>
                        <a:rPr lang="en-IN" sz="1600" b="1" u="none">
                          <a:latin typeface="Courier New"/>
                          <a:ea typeface="Courier New"/>
                          <a:cs typeface="Courier New"/>
                          <a:sym typeface="Courier New"/>
                        </a:rPr>
                        <a:t>or	AX,3030H</a:t>
                      </a:r>
                      <a:endParaRPr sz="1600" u="none">
                        <a:latin typeface="Courier New"/>
                        <a:ea typeface="Courier New"/>
                        <a:cs typeface="Courier New"/>
                        <a:sym typeface="Courier New"/>
                      </a:endParaRPr>
                    </a:p>
                  </a:txBody>
                  <a:tcPr marL="0" marR="0" marT="0" marB="0"/>
                </a:tc>
                <a:tc hMerge="1">
                  <a:txBody>
                    <a:bodyPr/>
                    <a:lstStyle/>
                    <a:p>
                      <a:endParaRPr lang="en-US"/>
                    </a:p>
                  </a:txBody>
                  <a:tcPr/>
                </a:tc>
                <a:tc>
                  <a:txBody>
                    <a:bodyPr/>
                    <a:lstStyle/>
                    <a:p>
                      <a:pPr marL="0" marR="0" lvl="0" indent="0" algn="ctr" rtl="0">
                        <a:lnSpc>
                          <a:spcPct val="127187"/>
                        </a:lnSpc>
                        <a:spcBef>
                          <a:spcPts val="0"/>
                        </a:spcBef>
                        <a:spcAft>
                          <a:spcPts val="0"/>
                        </a:spcAft>
                        <a:buClr>
                          <a:schemeClr val="dk1"/>
                        </a:buClr>
                        <a:buSzPts val="1600"/>
                        <a:buFont typeface="Courier New"/>
                        <a:buNone/>
                      </a:pPr>
                      <a:r>
                        <a:rPr lang="en-IN" sz="1600" b="1" u="none">
                          <a:latin typeface="Courier New"/>
                          <a:ea typeface="Courier New"/>
                          <a:cs typeface="Courier New"/>
                          <a:sym typeface="Courier New"/>
                        </a:rPr>
                        <a:t>;</a:t>
                      </a:r>
                      <a:endParaRPr sz="1600" u="none">
                        <a:latin typeface="Courier New"/>
                        <a:ea typeface="Courier New"/>
                        <a:cs typeface="Courier New"/>
                        <a:sym typeface="Courier New"/>
                      </a:endParaRPr>
                    </a:p>
                  </a:txBody>
                  <a:tcPr marL="0" marR="0" marT="0" marB="0"/>
                </a:tc>
                <a:tc>
                  <a:txBody>
                    <a:bodyPr/>
                    <a:lstStyle/>
                    <a:p>
                      <a:pPr marL="0" marR="0" lvl="0" indent="0" algn="l" rtl="0">
                        <a:lnSpc>
                          <a:spcPct val="100000"/>
                        </a:lnSpc>
                        <a:spcBef>
                          <a:spcPts val="0"/>
                        </a:spcBef>
                        <a:spcAft>
                          <a:spcPts val="0"/>
                        </a:spcAft>
                        <a:buClr>
                          <a:schemeClr val="dk1"/>
                        </a:buClr>
                        <a:buSzPts val="1800"/>
                        <a:buFont typeface="Constantia"/>
                        <a:buNone/>
                      </a:pPr>
                      <a:endParaRPr sz="1800" u="none"/>
                    </a:p>
                  </a:txBody>
                  <a:tcPr marL="0" marR="0" marT="0" marB="0"/>
                </a:tc>
                <a:extLst>
                  <a:ext uri="{0D108BD9-81ED-4DB2-BD59-A6C34878D82A}">
                    <a16:rowId xmlns:a16="http://schemas.microsoft.com/office/drawing/2014/main" val="10003"/>
                  </a:ext>
                </a:extLst>
              </a:tr>
              <a:tr h="533950">
                <a:tc gridSpan="2">
                  <a:txBody>
                    <a:bodyPr/>
                    <a:lstStyle/>
                    <a:p>
                      <a:pPr marL="434340" marR="0" lvl="0" indent="-342900" algn="l" rtl="0">
                        <a:lnSpc>
                          <a:spcPct val="100000"/>
                        </a:lnSpc>
                        <a:spcBef>
                          <a:spcPts val="0"/>
                        </a:spcBef>
                        <a:spcAft>
                          <a:spcPts val="0"/>
                        </a:spcAft>
                        <a:buClr>
                          <a:schemeClr val="dk1"/>
                        </a:buClr>
                        <a:buSzPts val="2500"/>
                        <a:buFont typeface="Times New Roman"/>
                        <a:buChar char="•"/>
                      </a:pPr>
                      <a:r>
                        <a:rPr lang="en-IN" sz="2500" u="none">
                          <a:latin typeface="Times New Roman"/>
                          <a:ea typeface="Times New Roman"/>
                          <a:cs typeface="Times New Roman"/>
                          <a:sym typeface="Times New Roman"/>
                        </a:rPr>
                        <a:t>Example 2</a:t>
                      </a:r>
                      <a:endParaRPr sz="2500" u="none">
                        <a:latin typeface="Times New Roman"/>
                        <a:ea typeface="Times New Roman"/>
                        <a:cs typeface="Times New Roman"/>
                        <a:sym typeface="Times New Roman"/>
                      </a:endParaRPr>
                    </a:p>
                  </a:txBody>
                  <a:tcPr marL="0" marR="0" marT="118775" marB="0"/>
                </a:tc>
                <a:tc hMerge="1">
                  <a:txBody>
                    <a:bodyPr/>
                    <a:lstStyle/>
                    <a:p>
                      <a:endParaRPr lang="en-US"/>
                    </a:p>
                  </a:txBody>
                  <a:tcPr/>
                </a:tc>
                <a:tc>
                  <a:txBody>
                    <a:bodyPr/>
                    <a:lstStyle/>
                    <a:p>
                      <a:pPr marL="0" marR="0" lvl="0" indent="0" algn="l" rtl="0">
                        <a:lnSpc>
                          <a:spcPct val="100000"/>
                        </a:lnSpc>
                        <a:spcBef>
                          <a:spcPts val="0"/>
                        </a:spcBef>
                        <a:spcAft>
                          <a:spcPts val="0"/>
                        </a:spcAft>
                        <a:buClr>
                          <a:schemeClr val="dk1"/>
                        </a:buClr>
                        <a:buSzPts val="1500"/>
                        <a:buFont typeface="Constantia"/>
                        <a:buNone/>
                      </a:pPr>
                      <a:endParaRPr sz="1500" u="none">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Clr>
                          <a:schemeClr val="dk1"/>
                        </a:buClr>
                        <a:buSzPts val="1800"/>
                        <a:buFont typeface="Constantia"/>
                        <a:buNone/>
                      </a:pPr>
                      <a:endParaRPr sz="1800" u="none"/>
                    </a:p>
                  </a:txBody>
                  <a:tcPr marL="0" marR="0" marT="0" marB="0"/>
                </a:tc>
                <a:extLst>
                  <a:ext uri="{0D108BD9-81ED-4DB2-BD59-A6C34878D82A}">
                    <a16:rowId xmlns:a16="http://schemas.microsoft.com/office/drawing/2014/main" val="10004"/>
                  </a:ext>
                </a:extLst>
              </a:tr>
              <a:tr h="281275">
                <a:tc>
                  <a:txBody>
                    <a:bodyPr/>
                    <a:lstStyle/>
                    <a:p>
                      <a:pPr marL="0" marR="264795" lvl="0" indent="0" algn="r" rtl="0">
                        <a:lnSpc>
                          <a:spcPct val="134687"/>
                        </a:lnSpc>
                        <a:spcBef>
                          <a:spcPts val="0"/>
                        </a:spcBef>
                        <a:spcAft>
                          <a:spcPts val="0"/>
                        </a:spcAft>
                        <a:buClr>
                          <a:schemeClr val="dk1"/>
                        </a:buClr>
                        <a:buSzPts val="1600"/>
                        <a:buFont typeface="Courier New"/>
                        <a:buNone/>
                      </a:pPr>
                      <a:r>
                        <a:rPr lang="en-IN" sz="1600" b="1" u="none">
                          <a:latin typeface="Courier New"/>
                          <a:ea typeface="Courier New"/>
                          <a:cs typeface="Courier New"/>
                          <a:sym typeface="Courier New"/>
                        </a:rPr>
                        <a:t>mov</a:t>
                      </a:r>
                      <a:endParaRPr sz="1600" u="none">
                        <a:latin typeface="Courier New"/>
                        <a:ea typeface="Courier New"/>
                        <a:cs typeface="Courier New"/>
                        <a:sym typeface="Courier New"/>
                      </a:endParaRPr>
                    </a:p>
                  </a:txBody>
                  <a:tcPr marL="0" marR="0" marT="0" marB="0"/>
                </a:tc>
                <a:tc>
                  <a:txBody>
                    <a:bodyPr/>
                    <a:lstStyle/>
                    <a:p>
                      <a:pPr marL="272415" marR="0" lvl="0" indent="0" algn="l" rtl="0">
                        <a:lnSpc>
                          <a:spcPct val="134687"/>
                        </a:lnSpc>
                        <a:spcBef>
                          <a:spcPts val="0"/>
                        </a:spcBef>
                        <a:spcAft>
                          <a:spcPts val="0"/>
                        </a:spcAft>
                        <a:buClr>
                          <a:schemeClr val="dk1"/>
                        </a:buClr>
                        <a:buSzPts val="1600"/>
                        <a:buFont typeface="Courier New"/>
                        <a:buNone/>
                      </a:pPr>
                      <a:r>
                        <a:rPr lang="en-IN" sz="1600" b="1" u="none">
                          <a:latin typeface="Courier New"/>
                          <a:ea typeface="Courier New"/>
                          <a:cs typeface="Courier New"/>
                          <a:sym typeface="Courier New"/>
                        </a:rPr>
                        <a:t>AL,'3'</a:t>
                      </a:r>
                      <a:endParaRPr sz="1600" u="none">
                        <a:latin typeface="Courier New"/>
                        <a:ea typeface="Courier New"/>
                        <a:cs typeface="Courier New"/>
                        <a:sym typeface="Courier New"/>
                      </a:endParaRPr>
                    </a:p>
                  </a:txBody>
                  <a:tcPr marL="0" marR="0" marT="0" marB="0"/>
                </a:tc>
                <a:tc>
                  <a:txBody>
                    <a:bodyPr/>
                    <a:lstStyle/>
                    <a:p>
                      <a:pPr marL="0" marR="0" lvl="0" indent="0" algn="ctr" rtl="0">
                        <a:lnSpc>
                          <a:spcPct val="134687"/>
                        </a:lnSpc>
                        <a:spcBef>
                          <a:spcPts val="0"/>
                        </a:spcBef>
                        <a:spcAft>
                          <a:spcPts val="0"/>
                        </a:spcAft>
                        <a:buClr>
                          <a:schemeClr val="dk1"/>
                        </a:buClr>
                        <a:buSzPts val="1600"/>
                        <a:buFont typeface="Courier New"/>
                        <a:buNone/>
                      </a:pPr>
                      <a:r>
                        <a:rPr lang="en-IN" sz="1600" b="1" u="none">
                          <a:latin typeface="Courier New"/>
                          <a:ea typeface="Courier New"/>
                          <a:cs typeface="Courier New"/>
                          <a:sym typeface="Courier New"/>
                        </a:rPr>
                        <a:t>;</a:t>
                      </a:r>
                      <a:endParaRPr sz="1600" u="none">
                        <a:latin typeface="Courier New"/>
                        <a:ea typeface="Courier New"/>
                        <a:cs typeface="Courier New"/>
                        <a:sym typeface="Courier New"/>
                      </a:endParaRPr>
                    </a:p>
                  </a:txBody>
                  <a:tcPr marL="0" marR="0" marT="0" marB="0"/>
                </a:tc>
                <a:tc>
                  <a:txBody>
                    <a:bodyPr/>
                    <a:lstStyle/>
                    <a:p>
                      <a:pPr marL="0" marR="0" lvl="0" indent="0" algn="l" rtl="0">
                        <a:lnSpc>
                          <a:spcPct val="100000"/>
                        </a:lnSpc>
                        <a:spcBef>
                          <a:spcPts val="0"/>
                        </a:spcBef>
                        <a:spcAft>
                          <a:spcPts val="0"/>
                        </a:spcAft>
                        <a:buClr>
                          <a:schemeClr val="dk1"/>
                        </a:buClr>
                        <a:buSzPts val="1800"/>
                        <a:buFont typeface="Constantia"/>
                        <a:buNone/>
                      </a:pPr>
                      <a:endParaRPr sz="1800" u="none"/>
                    </a:p>
                  </a:txBody>
                  <a:tcPr marL="0" marR="0" marT="0" marB="0"/>
                </a:tc>
                <a:extLst>
                  <a:ext uri="{0D108BD9-81ED-4DB2-BD59-A6C34878D82A}">
                    <a16:rowId xmlns:a16="http://schemas.microsoft.com/office/drawing/2014/main" val="10005"/>
                  </a:ext>
                </a:extLst>
              </a:tr>
              <a:tr h="267250">
                <a:tc>
                  <a:txBody>
                    <a:bodyPr/>
                    <a:lstStyle/>
                    <a:p>
                      <a:pPr marL="0" marR="264795" lvl="0" indent="0" algn="r" rtl="0">
                        <a:lnSpc>
                          <a:spcPct val="127187"/>
                        </a:lnSpc>
                        <a:spcBef>
                          <a:spcPts val="0"/>
                        </a:spcBef>
                        <a:spcAft>
                          <a:spcPts val="0"/>
                        </a:spcAft>
                        <a:buClr>
                          <a:schemeClr val="dk1"/>
                        </a:buClr>
                        <a:buSzPts val="1600"/>
                        <a:buFont typeface="Courier New"/>
                        <a:buNone/>
                      </a:pPr>
                      <a:r>
                        <a:rPr lang="en-IN" sz="1600" b="1" u="none">
                          <a:latin typeface="Courier New"/>
                          <a:ea typeface="Courier New"/>
                          <a:cs typeface="Courier New"/>
                          <a:sym typeface="Courier New"/>
                        </a:rPr>
                        <a:t>mov</a:t>
                      </a:r>
                      <a:endParaRPr sz="1600" u="none">
                        <a:latin typeface="Courier New"/>
                        <a:ea typeface="Courier New"/>
                        <a:cs typeface="Courier New"/>
                        <a:sym typeface="Courier New"/>
                      </a:endParaRPr>
                    </a:p>
                  </a:txBody>
                  <a:tcPr marL="0" marR="0" marT="0" marB="0"/>
                </a:tc>
                <a:tc>
                  <a:txBody>
                    <a:bodyPr/>
                    <a:lstStyle/>
                    <a:p>
                      <a:pPr marL="272415" marR="0" lvl="0" indent="0" algn="l" rtl="0">
                        <a:lnSpc>
                          <a:spcPct val="127187"/>
                        </a:lnSpc>
                        <a:spcBef>
                          <a:spcPts val="0"/>
                        </a:spcBef>
                        <a:spcAft>
                          <a:spcPts val="0"/>
                        </a:spcAft>
                        <a:buClr>
                          <a:schemeClr val="dk1"/>
                        </a:buClr>
                        <a:buSzPts val="1600"/>
                        <a:buFont typeface="Courier New"/>
                        <a:buNone/>
                      </a:pPr>
                      <a:r>
                        <a:rPr lang="en-IN" sz="1600" b="1" u="none">
                          <a:latin typeface="Courier New"/>
                          <a:ea typeface="Courier New"/>
                          <a:cs typeface="Courier New"/>
                          <a:sym typeface="Courier New"/>
                        </a:rPr>
                        <a:t>BL,'9'</a:t>
                      </a:r>
                      <a:endParaRPr sz="1600" u="none">
                        <a:latin typeface="Courier New"/>
                        <a:ea typeface="Courier New"/>
                        <a:cs typeface="Courier New"/>
                        <a:sym typeface="Courier New"/>
                      </a:endParaRPr>
                    </a:p>
                  </a:txBody>
                  <a:tcPr marL="0" marR="0" marT="0" marB="0"/>
                </a:tc>
                <a:tc>
                  <a:txBody>
                    <a:bodyPr/>
                    <a:lstStyle/>
                    <a:p>
                      <a:pPr marL="0" marR="0" lvl="0" indent="0" algn="ctr" rtl="0">
                        <a:lnSpc>
                          <a:spcPct val="127187"/>
                        </a:lnSpc>
                        <a:spcBef>
                          <a:spcPts val="0"/>
                        </a:spcBef>
                        <a:spcAft>
                          <a:spcPts val="0"/>
                        </a:spcAft>
                        <a:buClr>
                          <a:schemeClr val="dk1"/>
                        </a:buClr>
                        <a:buSzPts val="1600"/>
                        <a:buFont typeface="Courier New"/>
                        <a:buNone/>
                      </a:pPr>
                      <a:r>
                        <a:rPr lang="en-IN" sz="1600" b="1" u="none">
                          <a:latin typeface="Courier New"/>
                          <a:ea typeface="Courier New"/>
                          <a:cs typeface="Courier New"/>
                          <a:sym typeface="Courier New"/>
                        </a:rPr>
                        <a:t>;</a:t>
                      </a:r>
                      <a:endParaRPr sz="1600" u="none">
                        <a:latin typeface="Courier New"/>
                        <a:ea typeface="Courier New"/>
                        <a:cs typeface="Courier New"/>
                        <a:sym typeface="Courier New"/>
                      </a:endParaRPr>
                    </a:p>
                  </a:txBody>
                  <a:tcPr marL="0" marR="0" marT="0" marB="0"/>
                </a:tc>
                <a:tc>
                  <a:txBody>
                    <a:bodyPr/>
                    <a:lstStyle/>
                    <a:p>
                      <a:pPr marL="0" marR="0" lvl="0" indent="0" algn="l" rtl="0">
                        <a:lnSpc>
                          <a:spcPct val="100000"/>
                        </a:lnSpc>
                        <a:spcBef>
                          <a:spcPts val="0"/>
                        </a:spcBef>
                        <a:spcAft>
                          <a:spcPts val="0"/>
                        </a:spcAft>
                        <a:buClr>
                          <a:schemeClr val="dk1"/>
                        </a:buClr>
                        <a:buSzPts val="1800"/>
                        <a:buFont typeface="Constantia"/>
                        <a:buNone/>
                      </a:pPr>
                      <a:endParaRPr sz="1800" u="none"/>
                    </a:p>
                  </a:txBody>
                  <a:tcPr marL="0" marR="0" marT="0" marB="0"/>
                </a:tc>
                <a:extLst>
                  <a:ext uri="{0D108BD9-81ED-4DB2-BD59-A6C34878D82A}">
                    <a16:rowId xmlns:a16="http://schemas.microsoft.com/office/drawing/2014/main" val="10006"/>
                  </a:ext>
                </a:extLst>
              </a:tr>
              <a:tr h="267250">
                <a:tc>
                  <a:txBody>
                    <a:bodyPr/>
                    <a:lstStyle/>
                    <a:p>
                      <a:pPr marL="0" marR="264795" lvl="0" indent="0" algn="r" rtl="0">
                        <a:lnSpc>
                          <a:spcPct val="127187"/>
                        </a:lnSpc>
                        <a:spcBef>
                          <a:spcPts val="0"/>
                        </a:spcBef>
                        <a:spcAft>
                          <a:spcPts val="0"/>
                        </a:spcAft>
                        <a:buClr>
                          <a:schemeClr val="dk1"/>
                        </a:buClr>
                        <a:buSzPts val="1600"/>
                        <a:buFont typeface="Courier New"/>
                        <a:buNone/>
                      </a:pPr>
                      <a:r>
                        <a:rPr lang="en-IN" sz="1600" b="1" u="none">
                          <a:latin typeface="Courier New"/>
                          <a:ea typeface="Courier New"/>
                          <a:cs typeface="Courier New"/>
                          <a:sym typeface="Courier New"/>
                        </a:rPr>
                        <a:t>and</a:t>
                      </a:r>
                      <a:endParaRPr sz="1600" u="none">
                        <a:latin typeface="Courier New"/>
                        <a:ea typeface="Courier New"/>
                        <a:cs typeface="Courier New"/>
                        <a:sym typeface="Courier New"/>
                      </a:endParaRPr>
                    </a:p>
                  </a:txBody>
                  <a:tcPr marL="0" marR="0" marT="0" marB="0"/>
                </a:tc>
                <a:tc>
                  <a:txBody>
                    <a:bodyPr/>
                    <a:lstStyle/>
                    <a:p>
                      <a:pPr marL="272415" marR="0" lvl="0" indent="0" algn="l" rtl="0">
                        <a:lnSpc>
                          <a:spcPct val="127187"/>
                        </a:lnSpc>
                        <a:spcBef>
                          <a:spcPts val="0"/>
                        </a:spcBef>
                        <a:spcAft>
                          <a:spcPts val="0"/>
                        </a:spcAft>
                        <a:buClr>
                          <a:schemeClr val="dk1"/>
                        </a:buClr>
                        <a:buSzPts val="1600"/>
                        <a:buFont typeface="Courier New"/>
                        <a:buNone/>
                      </a:pPr>
                      <a:r>
                        <a:rPr lang="en-IN" sz="1600" b="1" u="none">
                          <a:latin typeface="Courier New"/>
                          <a:ea typeface="Courier New"/>
                          <a:cs typeface="Courier New"/>
                          <a:sym typeface="Courier New"/>
                        </a:rPr>
                        <a:t>AL,0FH</a:t>
                      </a:r>
                      <a:endParaRPr sz="1600" u="none">
                        <a:latin typeface="Courier New"/>
                        <a:ea typeface="Courier New"/>
                        <a:cs typeface="Courier New"/>
                        <a:sym typeface="Courier New"/>
                      </a:endParaRPr>
                    </a:p>
                  </a:txBody>
                  <a:tcPr marL="0" marR="0" marT="0" marB="0"/>
                </a:tc>
                <a:tc>
                  <a:txBody>
                    <a:bodyPr/>
                    <a:lstStyle/>
                    <a:p>
                      <a:pPr marL="0" marR="0" lvl="0" indent="0" algn="ctr" rtl="0">
                        <a:lnSpc>
                          <a:spcPct val="127187"/>
                        </a:lnSpc>
                        <a:spcBef>
                          <a:spcPts val="0"/>
                        </a:spcBef>
                        <a:spcAft>
                          <a:spcPts val="0"/>
                        </a:spcAft>
                        <a:buClr>
                          <a:schemeClr val="dk1"/>
                        </a:buClr>
                        <a:buSzPts val="1600"/>
                        <a:buFont typeface="Courier New"/>
                        <a:buNone/>
                      </a:pPr>
                      <a:r>
                        <a:rPr lang="en-IN" sz="1600" b="1" u="none">
                          <a:latin typeface="Courier New"/>
                          <a:ea typeface="Courier New"/>
                          <a:cs typeface="Courier New"/>
                          <a:sym typeface="Courier New"/>
                        </a:rPr>
                        <a:t>;</a:t>
                      </a:r>
                      <a:endParaRPr sz="1600" u="none">
                        <a:latin typeface="Courier New"/>
                        <a:ea typeface="Courier New"/>
                        <a:cs typeface="Courier New"/>
                        <a:sym typeface="Courier New"/>
                      </a:endParaRPr>
                    </a:p>
                  </a:txBody>
                  <a:tcPr marL="0" marR="0" marT="0" marB="0"/>
                </a:tc>
                <a:tc>
                  <a:txBody>
                    <a:bodyPr/>
                    <a:lstStyle/>
                    <a:p>
                      <a:pPr marL="0" marR="0" lvl="0" indent="0" algn="l" rtl="0">
                        <a:lnSpc>
                          <a:spcPct val="100000"/>
                        </a:lnSpc>
                        <a:spcBef>
                          <a:spcPts val="0"/>
                        </a:spcBef>
                        <a:spcAft>
                          <a:spcPts val="0"/>
                        </a:spcAft>
                        <a:buClr>
                          <a:schemeClr val="dk1"/>
                        </a:buClr>
                        <a:buSzPts val="1800"/>
                        <a:buFont typeface="Constantia"/>
                        <a:buNone/>
                      </a:pPr>
                      <a:endParaRPr sz="1800" u="none"/>
                    </a:p>
                  </a:txBody>
                  <a:tcPr marL="0" marR="0" marT="0" marB="0"/>
                </a:tc>
                <a:extLst>
                  <a:ext uri="{0D108BD9-81ED-4DB2-BD59-A6C34878D82A}">
                    <a16:rowId xmlns:a16="http://schemas.microsoft.com/office/drawing/2014/main" val="10007"/>
                  </a:ext>
                </a:extLst>
              </a:tr>
              <a:tr h="267250">
                <a:tc>
                  <a:txBody>
                    <a:bodyPr/>
                    <a:lstStyle/>
                    <a:p>
                      <a:pPr marL="0" marR="264795" lvl="0" indent="0" algn="r" rtl="0">
                        <a:lnSpc>
                          <a:spcPct val="127187"/>
                        </a:lnSpc>
                        <a:spcBef>
                          <a:spcPts val="0"/>
                        </a:spcBef>
                        <a:spcAft>
                          <a:spcPts val="0"/>
                        </a:spcAft>
                        <a:buClr>
                          <a:schemeClr val="dk1"/>
                        </a:buClr>
                        <a:buSzPts val="1600"/>
                        <a:buFont typeface="Courier New"/>
                        <a:buNone/>
                      </a:pPr>
                      <a:r>
                        <a:rPr lang="en-IN" sz="1600" b="1" u="none">
                          <a:latin typeface="Courier New"/>
                          <a:ea typeface="Courier New"/>
                          <a:cs typeface="Courier New"/>
                          <a:sym typeface="Courier New"/>
                        </a:rPr>
                        <a:t>and</a:t>
                      </a:r>
                      <a:endParaRPr sz="1600" u="none">
                        <a:latin typeface="Courier New"/>
                        <a:ea typeface="Courier New"/>
                        <a:cs typeface="Courier New"/>
                        <a:sym typeface="Courier New"/>
                      </a:endParaRPr>
                    </a:p>
                  </a:txBody>
                  <a:tcPr marL="0" marR="0" marT="0" marB="0"/>
                </a:tc>
                <a:tc>
                  <a:txBody>
                    <a:bodyPr/>
                    <a:lstStyle/>
                    <a:p>
                      <a:pPr marL="272415" marR="0" lvl="0" indent="0" algn="l" rtl="0">
                        <a:lnSpc>
                          <a:spcPct val="127187"/>
                        </a:lnSpc>
                        <a:spcBef>
                          <a:spcPts val="0"/>
                        </a:spcBef>
                        <a:spcAft>
                          <a:spcPts val="0"/>
                        </a:spcAft>
                        <a:buClr>
                          <a:schemeClr val="dk1"/>
                        </a:buClr>
                        <a:buSzPts val="1600"/>
                        <a:buFont typeface="Courier New"/>
                        <a:buNone/>
                      </a:pPr>
                      <a:r>
                        <a:rPr lang="en-IN" sz="1600" b="1" u="none">
                          <a:latin typeface="Courier New"/>
                          <a:ea typeface="Courier New"/>
                          <a:cs typeface="Courier New"/>
                          <a:sym typeface="Courier New"/>
                        </a:rPr>
                        <a:t>BL,0FH</a:t>
                      </a:r>
                      <a:endParaRPr sz="1600" u="none">
                        <a:latin typeface="Courier New"/>
                        <a:ea typeface="Courier New"/>
                        <a:cs typeface="Courier New"/>
                        <a:sym typeface="Courier New"/>
                      </a:endParaRPr>
                    </a:p>
                  </a:txBody>
                  <a:tcPr marL="0" marR="0" marT="0" marB="0"/>
                </a:tc>
                <a:tc>
                  <a:txBody>
                    <a:bodyPr/>
                    <a:lstStyle/>
                    <a:p>
                      <a:pPr marL="0" marR="0" lvl="0" indent="0" algn="ctr" rtl="0">
                        <a:lnSpc>
                          <a:spcPct val="127187"/>
                        </a:lnSpc>
                        <a:spcBef>
                          <a:spcPts val="0"/>
                        </a:spcBef>
                        <a:spcAft>
                          <a:spcPts val="0"/>
                        </a:spcAft>
                        <a:buClr>
                          <a:schemeClr val="dk1"/>
                        </a:buClr>
                        <a:buSzPts val="1600"/>
                        <a:buFont typeface="Courier New"/>
                        <a:buNone/>
                      </a:pPr>
                      <a:r>
                        <a:rPr lang="en-IN" sz="1600" b="1" u="none">
                          <a:latin typeface="Courier New"/>
                          <a:ea typeface="Courier New"/>
                          <a:cs typeface="Courier New"/>
                          <a:sym typeface="Courier New"/>
                        </a:rPr>
                        <a:t>;</a:t>
                      </a:r>
                      <a:endParaRPr sz="1600" u="none">
                        <a:latin typeface="Courier New"/>
                        <a:ea typeface="Courier New"/>
                        <a:cs typeface="Courier New"/>
                        <a:sym typeface="Courier New"/>
                      </a:endParaRPr>
                    </a:p>
                  </a:txBody>
                  <a:tcPr marL="0" marR="0" marT="0" marB="0"/>
                </a:tc>
                <a:tc>
                  <a:txBody>
                    <a:bodyPr/>
                    <a:lstStyle/>
                    <a:p>
                      <a:pPr marL="0" marR="0" lvl="0" indent="0" algn="l" rtl="0">
                        <a:lnSpc>
                          <a:spcPct val="100000"/>
                        </a:lnSpc>
                        <a:spcBef>
                          <a:spcPts val="0"/>
                        </a:spcBef>
                        <a:spcAft>
                          <a:spcPts val="0"/>
                        </a:spcAft>
                        <a:buClr>
                          <a:schemeClr val="dk1"/>
                        </a:buClr>
                        <a:buSzPts val="1800"/>
                        <a:buFont typeface="Constantia"/>
                        <a:buNone/>
                      </a:pPr>
                      <a:endParaRPr sz="1800" u="none"/>
                    </a:p>
                  </a:txBody>
                  <a:tcPr marL="0" marR="0" marT="0" marB="0"/>
                </a:tc>
                <a:extLst>
                  <a:ext uri="{0D108BD9-81ED-4DB2-BD59-A6C34878D82A}">
                    <a16:rowId xmlns:a16="http://schemas.microsoft.com/office/drawing/2014/main" val="10008"/>
                  </a:ext>
                </a:extLst>
              </a:tr>
              <a:tr h="865650">
                <a:tc>
                  <a:txBody>
                    <a:bodyPr/>
                    <a:lstStyle/>
                    <a:p>
                      <a:pPr marL="447675" marR="0" lvl="0" indent="100012" algn="l" rtl="0">
                        <a:lnSpc>
                          <a:spcPct val="127187"/>
                        </a:lnSpc>
                        <a:spcBef>
                          <a:spcPts val="0"/>
                        </a:spcBef>
                        <a:spcAft>
                          <a:spcPts val="0"/>
                        </a:spcAft>
                        <a:buClr>
                          <a:schemeClr val="dk1"/>
                        </a:buClr>
                        <a:buSzPts val="1600"/>
                        <a:buFont typeface="Courier New"/>
                        <a:buNone/>
                      </a:pPr>
                      <a:r>
                        <a:rPr lang="en-IN" sz="1600" b="1" u="none">
                          <a:latin typeface="Courier New"/>
                          <a:ea typeface="Courier New"/>
                          <a:cs typeface="Courier New"/>
                          <a:sym typeface="Courier New"/>
                        </a:rPr>
                        <a:t>mul</a:t>
                      </a:r>
                      <a:endParaRPr sz="1600" u="none">
                        <a:latin typeface="Courier New"/>
                        <a:ea typeface="Courier New"/>
                        <a:cs typeface="Courier New"/>
                        <a:sym typeface="Courier New"/>
                      </a:endParaRPr>
                    </a:p>
                    <a:p>
                      <a:pPr marL="442913" marR="264795" lvl="0" indent="0" algn="l" rtl="0">
                        <a:lnSpc>
                          <a:spcPct val="110600"/>
                        </a:lnSpc>
                        <a:spcBef>
                          <a:spcPts val="0"/>
                        </a:spcBef>
                        <a:spcAft>
                          <a:spcPts val="0"/>
                        </a:spcAft>
                        <a:buClr>
                          <a:schemeClr val="dk1"/>
                        </a:buClr>
                        <a:buSzPts val="1600"/>
                        <a:buFont typeface="Courier New"/>
                        <a:buNone/>
                      </a:pPr>
                      <a:r>
                        <a:rPr lang="en-IN" sz="1600" b="1" u="none">
                          <a:latin typeface="Courier New"/>
                          <a:ea typeface="Courier New"/>
                          <a:cs typeface="Courier New"/>
                          <a:sym typeface="Courier New"/>
                        </a:rPr>
                        <a:t> aam  </a:t>
                      </a:r>
                      <a:endParaRPr sz="1600" b="1" u="none">
                        <a:latin typeface="Courier New"/>
                        <a:ea typeface="Courier New"/>
                        <a:cs typeface="Courier New"/>
                        <a:sym typeface="Courier New"/>
                      </a:endParaRPr>
                    </a:p>
                    <a:p>
                      <a:pPr marL="442913" marR="264795" lvl="0" indent="0" algn="l" rtl="0">
                        <a:lnSpc>
                          <a:spcPct val="110600"/>
                        </a:lnSpc>
                        <a:spcBef>
                          <a:spcPts val="0"/>
                        </a:spcBef>
                        <a:spcAft>
                          <a:spcPts val="0"/>
                        </a:spcAft>
                        <a:buClr>
                          <a:schemeClr val="dk1"/>
                        </a:buClr>
                        <a:buSzPts val="1600"/>
                        <a:buFont typeface="Courier New"/>
                        <a:buNone/>
                      </a:pPr>
                      <a:r>
                        <a:rPr lang="en-IN" sz="1600" b="1" u="none">
                          <a:latin typeface="Courier New"/>
                          <a:ea typeface="Courier New"/>
                          <a:cs typeface="Courier New"/>
                          <a:sym typeface="Courier New"/>
                        </a:rPr>
                        <a:t> or</a:t>
                      </a:r>
                      <a:endParaRPr sz="1600" u="none">
                        <a:latin typeface="Courier New"/>
                        <a:ea typeface="Courier New"/>
                        <a:cs typeface="Courier New"/>
                        <a:sym typeface="Courier New"/>
                      </a:endParaRPr>
                    </a:p>
                  </a:txBody>
                  <a:tcPr marL="0" marR="0" marT="0" marB="0">
                    <a:lnB w="9525" cap="flat" cmpd="sng">
                      <a:solidFill>
                        <a:srgbClr val="000000"/>
                      </a:solidFill>
                      <a:prstDash val="solid"/>
                      <a:round/>
                      <a:headEnd type="none" w="sm" len="sm"/>
                      <a:tailEnd type="none" w="sm" len="sm"/>
                    </a:lnB>
                  </a:tcPr>
                </a:tc>
                <a:tc>
                  <a:txBody>
                    <a:bodyPr/>
                    <a:lstStyle/>
                    <a:p>
                      <a:pPr marL="272415" marR="0" lvl="0" indent="0" algn="l" rtl="0">
                        <a:lnSpc>
                          <a:spcPct val="127187"/>
                        </a:lnSpc>
                        <a:spcBef>
                          <a:spcPts val="0"/>
                        </a:spcBef>
                        <a:spcAft>
                          <a:spcPts val="0"/>
                        </a:spcAft>
                        <a:buClr>
                          <a:schemeClr val="dk1"/>
                        </a:buClr>
                        <a:buSzPts val="1600"/>
                        <a:buFont typeface="Courier New"/>
                        <a:buNone/>
                      </a:pPr>
                      <a:r>
                        <a:rPr lang="en-IN" sz="1600" b="1" u="none">
                          <a:latin typeface="Courier New"/>
                          <a:ea typeface="Courier New"/>
                          <a:cs typeface="Courier New"/>
                          <a:sym typeface="Courier New"/>
                        </a:rPr>
                        <a:t>BL</a:t>
                      </a:r>
                      <a:endParaRPr sz="1600" u="none">
                        <a:latin typeface="Courier New"/>
                        <a:ea typeface="Courier New"/>
                        <a:cs typeface="Courier New"/>
                        <a:sym typeface="Courier New"/>
                      </a:endParaRPr>
                    </a:p>
                    <a:p>
                      <a:pPr marL="0" marR="0" lvl="0" indent="0" algn="l" rtl="0">
                        <a:lnSpc>
                          <a:spcPct val="100000"/>
                        </a:lnSpc>
                        <a:spcBef>
                          <a:spcPts val="25"/>
                        </a:spcBef>
                        <a:spcAft>
                          <a:spcPts val="0"/>
                        </a:spcAft>
                        <a:buClr>
                          <a:schemeClr val="dk1"/>
                        </a:buClr>
                        <a:buSzPts val="2000"/>
                        <a:buFont typeface="Constantia"/>
                        <a:buNone/>
                      </a:pPr>
                      <a:endParaRPr sz="2000" u="none">
                        <a:latin typeface="Times New Roman"/>
                        <a:ea typeface="Times New Roman"/>
                        <a:cs typeface="Times New Roman"/>
                        <a:sym typeface="Times New Roman"/>
                      </a:endParaRPr>
                    </a:p>
                    <a:p>
                      <a:pPr marL="272415" marR="0" lvl="0" indent="0" algn="l" rtl="0">
                        <a:lnSpc>
                          <a:spcPct val="100000"/>
                        </a:lnSpc>
                        <a:spcBef>
                          <a:spcPts val="0"/>
                        </a:spcBef>
                        <a:spcAft>
                          <a:spcPts val="0"/>
                        </a:spcAft>
                        <a:buClr>
                          <a:schemeClr val="dk1"/>
                        </a:buClr>
                        <a:buSzPts val="1600"/>
                        <a:buFont typeface="Courier New"/>
                        <a:buNone/>
                      </a:pPr>
                      <a:r>
                        <a:rPr lang="en-IN" sz="1600" b="1" u="none">
                          <a:latin typeface="Courier New"/>
                          <a:ea typeface="Courier New"/>
                          <a:cs typeface="Courier New"/>
                          <a:sym typeface="Courier New"/>
                        </a:rPr>
                        <a:t>AL,30H</a:t>
                      </a:r>
                      <a:endParaRPr sz="1600" u="none">
                        <a:latin typeface="Courier New"/>
                        <a:ea typeface="Courier New"/>
                        <a:cs typeface="Courier New"/>
                        <a:sym typeface="Courier New"/>
                      </a:endParaRPr>
                    </a:p>
                  </a:txBody>
                  <a:tcPr marL="0" marR="0" marT="0" marB="0">
                    <a:lnB w="9525" cap="flat" cmpd="sng">
                      <a:solidFill>
                        <a:srgbClr val="000000"/>
                      </a:solidFill>
                      <a:prstDash val="solid"/>
                      <a:round/>
                      <a:headEnd type="none" w="sm" len="sm"/>
                      <a:tailEnd type="none" w="sm" len="sm"/>
                    </a:lnB>
                  </a:tcPr>
                </a:tc>
                <a:tc>
                  <a:txBody>
                    <a:bodyPr/>
                    <a:lstStyle/>
                    <a:p>
                      <a:pPr marL="67310" marR="0" lvl="0" indent="0" algn="l" rtl="0">
                        <a:lnSpc>
                          <a:spcPct val="127187"/>
                        </a:lnSpc>
                        <a:spcBef>
                          <a:spcPts val="0"/>
                        </a:spcBef>
                        <a:spcAft>
                          <a:spcPts val="0"/>
                        </a:spcAft>
                        <a:buClr>
                          <a:schemeClr val="dk1"/>
                        </a:buClr>
                        <a:buSzPts val="1600"/>
                        <a:buFont typeface="Courier New"/>
                        <a:buNone/>
                      </a:pPr>
                      <a:r>
                        <a:rPr lang="en-IN" sz="1600" b="1" u="none">
                          <a:latin typeface="Courier New"/>
                          <a:ea typeface="Courier New"/>
                          <a:cs typeface="Courier New"/>
                          <a:sym typeface="Courier New"/>
                        </a:rPr>
                        <a:t>;</a:t>
                      </a:r>
                      <a:endParaRPr sz="1600" u="none">
                        <a:latin typeface="Courier New"/>
                        <a:ea typeface="Courier New"/>
                        <a:cs typeface="Courier New"/>
                        <a:sym typeface="Courier New"/>
                      </a:endParaRPr>
                    </a:p>
                    <a:p>
                      <a:pPr marL="67310" marR="0" lvl="0" indent="0" algn="l" rtl="0">
                        <a:lnSpc>
                          <a:spcPct val="100000"/>
                        </a:lnSpc>
                        <a:spcBef>
                          <a:spcPts val="225"/>
                        </a:spcBef>
                        <a:spcAft>
                          <a:spcPts val="0"/>
                        </a:spcAft>
                        <a:buClr>
                          <a:schemeClr val="dk1"/>
                        </a:buClr>
                        <a:buSzPts val="1600"/>
                        <a:buFont typeface="Courier New"/>
                        <a:buNone/>
                      </a:pPr>
                      <a:r>
                        <a:rPr lang="en-IN" sz="1600" b="1" u="none">
                          <a:latin typeface="Courier New"/>
                          <a:ea typeface="Courier New"/>
                          <a:cs typeface="Courier New"/>
                          <a:sym typeface="Courier New"/>
                        </a:rPr>
                        <a:t>;</a:t>
                      </a:r>
                      <a:endParaRPr sz="1600" u="none">
                        <a:latin typeface="Courier New"/>
                        <a:ea typeface="Courier New"/>
                        <a:cs typeface="Courier New"/>
                        <a:sym typeface="Courier New"/>
                      </a:endParaRPr>
                    </a:p>
                    <a:p>
                      <a:pPr marL="67310" marR="0" lvl="0" indent="0" algn="l" rtl="0">
                        <a:lnSpc>
                          <a:spcPct val="100000"/>
                        </a:lnSpc>
                        <a:spcBef>
                          <a:spcPts val="229"/>
                        </a:spcBef>
                        <a:spcAft>
                          <a:spcPts val="0"/>
                        </a:spcAft>
                        <a:buClr>
                          <a:schemeClr val="dk1"/>
                        </a:buClr>
                        <a:buSzPts val="1600"/>
                        <a:buFont typeface="Courier New"/>
                        <a:buNone/>
                      </a:pPr>
                      <a:r>
                        <a:rPr lang="en-IN" sz="1600" b="1" u="none">
                          <a:latin typeface="Courier New"/>
                          <a:ea typeface="Courier New"/>
                          <a:cs typeface="Courier New"/>
                          <a:sym typeface="Courier New"/>
                        </a:rPr>
                        <a:t>;</a:t>
                      </a:r>
                      <a:endParaRPr sz="1600" u="none">
                        <a:latin typeface="Courier New"/>
                        <a:ea typeface="Courier New"/>
                        <a:cs typeface="Courier New"/>
                        <a:sym typeface="Courier New"/>
                      </a:endParaRPr>
                    </a:p>
                  </a:txBody>
                  <a:tcPr marL="0" marR="0" marT="0" marB="0">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800"/>
                        <a:buFont typeface="Constantia"/>
                        <a:buNone/>
                      </a:pPr>
                      <a:endParaRPr sz="1800" u="none"/>
                    </a:p>
                  </a:txBody>
                  <a:tcPr marL="0" marR="0" marT="0" marB="0">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9"/>
                  </a:ext>
                </a:extLst>
              </a:tr>
            </a:tbl>
          </a:graphicData>
        </a:graphic>
      </p:graphicFrame>
      <p:sp>
        <p:nvSpPr>
          <p:cNvPr id="523" name="Google Shape;523;p61"/>
          <p:cNvSpPr txBox="1"/>
          <p:nvPr/>
        </p:nvSpPr>
        <p:spPr>
          <a:xfrm>
            <a:off x="0" y="714356"/>
            <a:ext cx="9144000" cy="627637"/>
          </a:xfrm>
          <a:prstGeom prst="rect">
            <a:avLst/>
          </a:prstGeom>
          <a:noFill/>
          <a:ln>
            <a:noFill/>
          </a:ln>
        </p:spPr>
        <p:txBody>
          <a:bodyPr spcFirstLastPara="1" wrap="square" lIns="0" tIns="11950" rIns="0" bIns="0" anchor="b" anchorCtr="0">
            <a:spAutoFit/>
          </a:bodyPr>
          <a:lstStyle/>
          <a:p>
            <a:pPr marL="26212" marR="0" lvl="0" indent="0" algn="ctr" rtl="0">
              <a:lnSpc>
                <a:spcPct val="100000"/>
              </a:lnSpc>
              <a:spcBef>
                <a:spcPts val="0"/>
              </a:spcBef>
              <a:spcAft>
                <a:spcPts val="0"/>
              </a:spcAft>
              <a:buClr>
                <a:schemeClr val="dk2"/>
              </a:buClr>
              <a:buSzPts val="4000"/>
              <a:buFont typeface="Calibri"/>
              <a:buNone/>
            </a:pPr>
            <a:r>
              <a:rPr lang="en-IN" sz="4000" b="1" i="0" u="none" strike="noStrike" cap="none">
                <a:solidFill>
                  <a:schemeClr val="dk2"/>
                </a:solidFill>
                <a:latin typeface="Calibri"/>
                <a:ea typeface="Calibri"/>
                <a:cs typeface="Calibri"/>
                <a:sym typeface="Calibri"/>
              </a:rPr>
              <a:t>AAM (ASCII Adjust After Multiplication)</a:t>
            </a:r>
            <a:r>
              <a:rPr lang="en-IN" sz="1400" b="1" i="0" u="none" strike="noStrike" cap="none">
                <a:solidFill>
                  <a:schemeClr val="dk2"/>
                </a:solidFill>
                <a:latin typeface="Calibri"/>
                <a:ea typeface="Calibri"/>
                <a:cs typeface="Calibri"/>
                <a:sym typeface="Calibri"/>
              </a:rPr>
              <a:t>contd</a:t>
            </a:r>
            <a:r>
              <a:rPr lang="en-IN" sz="1800" b="1" i="0" u="none" strike="noStrike" cap="none">
                <a:solidFill>
                  <a:schemeClr val="dk2"/>
                </a:solidFill>
                <a:latin typeface="Calibri"/>
                <a:ea typeface="Calibri"/>
                <a:cs typeface="Calibri"/>
                <a:sym typeface="Calibri"/>
              </a:rPr>
              <a:t>.</a:t>
            </a:r>
            <a:endParaRPr sz="4800" b="1" i="0" u="none" strike="noStrike" cap="none">
              <a:solidFill>
                <a:schemeClr val="dk2"/>
              </a:solidFill>
              <a:latin typeface="Calibri"/>
              <a:ea typeface="Calibri"/>
              <a:cs typeface="Calibri"/>
              <a:sym typeface="Calibri"/>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527"/>
        <p:cNvGrpSpPr/>
        <p:nvPr/>
      </p:nvGrpSpPr>
      <p:grpSpPr>
        <a:xfrm>
          <a:off x="0" y="0"/>
          <a:ext cx="0" cy="0"/>
          <a:chOff x="0" y="0"/>
          <a:chExt cx="0" cy="0"/>
        </a:xfrm>
      </p:grpSpPr>
      <p:graphicFrame>
        <p:nvGraphicFramePr>
          <p:cNvPr id="528" name="Google Shape;528;p62"/>
          <p:cNvGraphicFramePr/>
          <p:nvPr/>
        </p:nvGraphicFramePr>
        <p:xfrm>
          <a:off x="785786" y="1428736"/>
          <a:ext cx="3000000" cy="3000000"/>
        </p:xfrm>
        <a:graphic>
          <a:graphicData uri="http://schemas.openxmlformats.org/drawingml/2006/table">
            <a:tbl>
              <a:tblPr firstRow="1" bandRow="1">
                <a:noFill/>
                <a:tableStyleId>{7CF5ABF6-A614-4836-B4FD-B1D67D3B6409}</a:tableStyleId>
              </a:tblPr>
              <a:tblGrid>
                <a:gridCol w="1290125">
                  <a:extLst>
                    <a:ext uri="{9D8B030D-6E8A-4147-A177-3AD203B41FA5}">
                      <a16:colId xmlns:a16="http://schemas.microsoft.com/office/drawing/2014/main" val="20000"/>
                    </a:ext>
                  </a:extLst>
                </a:gridCol>
                <a:gridCol w="1501700">
                  <a:extLst>
                    <a:ext uri="{9D8B030D-6E8A-4147-A177-3AD203B41FA5}">
                      <a16:colId xmlns:a16="http://schemas.microsoft.com/office/drawing/2014/main" val="20001"/>
                    </a:ext>
                  </a:extLst>
                </a:gridCol>
                <a:gridCol w="286775">
                  <a:extLst>
                    <a:ext uri="{9D8B030D-6E8A-4147-A177-3AD203B41FA5}">
                      <a16:colId xmlns:a16="http://schemas.microsoft.com/office/drawing/2014/main" val="20002"/>
                    </a:ext>
                  </a:extLst>
                </a:gridCol>
                <a:gridCol w="5065350">
                  <a:extLst>
                    <a:ext uri="{9D8B030D-6E8A-4147-A177-3AD203B41FA5}">
                      <a16:colId xmlns:a16="http://schemas.microsoft.com/office/drawing/2014/main" val="20003"/>
                    </a:ext>
                  </a:extLst>
                </a:gridCol>
              </a:tblGrid>
              <a:tr h="1035425">
                <a:tc gridSpan="2">
                  <a:txBody>
                    <a:bodyPr/>
                    <a:lstStyle/>
                    <a:p>
                      <a:pPr marL="434340" marR="0" lvl="0" indent="-342900" algn="l" rtl="0">
                        <a:lnSpc>
                          <a:spcPct val="100000"/>
                        </a:lnSpc>
                        <a:spcBef>
                          <a:spcPts val="0"/>
                        </a:spcBef>
                        <a:spcAft>
                          <a:spcPts val="0"/>
                        </a:spcAft>
                        <a:buClr>
                          <a:schemeClr val="dk1"/>
                        </a:buClr>
                        <a:buSzPts val="2500"/>
                        <a:buFont typeface="Times New Roman"/>
                        <a:buChar char="•"/>
                      </a:pPr>
                      <a:r>
                        <a:rPr lang="en-IN" sz="2500" u="none">
                          <a:latin typeface="Times New Roman"/>
                          <a:ea typeface="Times New Roman"/>
                          <a:cs typeface="Times New Roman"/>
                          <a:sym typeface="Times New Roman"/>
                        </a:rPr>
                        <a:t>Example 1</a:t>
                      </a:r>
                      <a:endParaRPr sz="2500" u="none">
                        <a:latin typeface="Times New Roman"/>
                        <a:ea typeface="Times New Roman"/>
                        <a:cs typeface="Times New Roman"/>
                        <a:sym typeface="Times New Roman"/>
                      </a:endParaRPr>
                    </a:p>
                    <a:p>
                      <a:pPr marL="548005" marR="0" lvl="0" indent="0" algn="l" rtl="0">
                        <a:lnSpc>
                          <a:spcPct val="100000"/>
                        </a:lnSpc>
                        <a:spcBef>
                          <a:spcPts val="75"/>
                        </a:spcBef>
                        <a:spcAft>
                          <a:spcPts val="0"/>
                        </a:spcAft>
                        <a:buClr>
                          <a:schemeClr val="dk1"/>
                        </a:buClr>
                        <a:buSzPts val="1600"/>
                        <a:buFont typeface="Courier New"/>
                        <a:buNone/>
                      </a:pPr>
                      <a:r>
                        <a:rPr lang="en-IN" sz="1600" b="1" u="none">
                          <a:latin typeface="Courier New"/>
                          <a:ea typeface="Courier New"/>
                          <a:cs typeface="Courier New"/>
                          <a:sym typeface="Courier New"/>
                        </a:rPr>
                        <a:t>mov	AL,3</a:t>
                      </a:r>
                      <a:endParaRPr sz="1600" u="none">
                        <a:latin typeface="Courier New"/>
                        <a:ea typeface="Courier New"/>
                        <a:cs typeface="Courier New"/>
                        <a:sym typeface="Courier New"/>
                      </a:endParaRPr>
                    </a:p>
                    <a:p>
                      <a:pPr marL="548005" marR="0" lvl="0" indent="0" algn="l" rtl="0">
                        <a:lnSpc>
                          <a:spcPct val="100000"/>
                        </a:lnSpc>
                        <a:spcBef>
                          <a:spcPts val="225"/>
                        </a:spcBef>
                        <a:spcAft>
                          <a:spcPts val="0"/>
                        </a:spcAft>
                        <a:buClr>
                          <a:schemeClr val="dk1"/>
                        </a:buClr>
                        <a:buSzPts val="1600"/>
                        <a:buFont typeface="Courier New"/>
                        <a:buNone/>
                      </a:pPr>
                      <a:r>
                        <a:rPr lang="en-IN" sz="1600" b="1" u="none">
                          <a:latin typeface="Courier New"/>
                          <a:ea typeface="Courier New"/>
                          <a:cs typeface="Courier New"/>
                          <a:sym typeface="Courier New"/>
                        </a:rPr>
                        <a:t>mov	BL,9</a:t>
                      </a:r>
                      <a:endParaRPr sz="1600" u="none">
                        <a:latin typeface="Courier New"/>
                        <a:ea typeface="Courier New"/>
                        <a:cs typeface="Courier New"/>
                        <a:sym typeface="Courier New"/>
                      </a:endParaRPr>
                    </a:p>
                  </a:txBody>
                  <a:tcPr marL="0" marR="0" marT="101425" marB="0">
                    <a:lnT w="76200" cap="flat" cmpd="sng">
                      <a:solidFill>
                        <a:srgbClr val="000000"/>
                      </a:solidFill>
                      <a:prstDash val="solid"/>
                      <a:round/>
                      <a:headEnd type="none" w="sm" len="sm"/>
                      <a:tailEnd type="none" w="sm" len="sm"/>
                    </a:lnT>
                  </a:tcPr>
                </a:tc>
                <a:tc hMerge="1">
                  <a:txBody>
                    <a:bodyPr/>
                    <a:lstStyle/>
                    <a:p>
                      <a:endParaRPr lang="en-US"/>
                    </a:p>
                  </a:txBody>
                  <a:tcPr/>
                </a:tc>
                <a:tc>
                  <a:txBody>
                    <a:bodyPr/>
                    <a:lstStyle/>
                    <a:p>
                      <a:pPr marL="0" marR="0" lvl="0" indent="0" algn="l" rtl="0">
                        <a:lnSpc>
                          <a:spcPct val="100000"/>
                        </a:lnSpc>
                        <a:spcBef>
                          <a:spcPts val="0"/>
                        </a:spcBef>
                        <a:spcAft>
                          <a:spcPts val="0"/>
                        </a:spcAft>
                        <a:buClr>
                          <a:schemeClr val="dk1"/>
                        </a:buClr>
                        <a:buSzPts val="1800"/>
                        <a:buFont typeface="Constantia"/>
                        <a:buNone/>
                      </a:pPr>
                      <a:endParaRPr sz="1800" u="none">
                        <a:latin typeface="Times New Roman"/>
                        <a:ea typeface="Times New Roman"/>
                        <a:cs typeface="Times New Roman"/>
                        <a:sym typeface="Times New Roman"/>
                      </a:endParaRPr>
                    </a:p>
                    <a:p>
                      <a:pPr marL="0" marR="0" lvl="0" indent="0" algn="l" rtl="0">
                        <a:lnSpc>
                          <a:spcPct val="100000"/>
                        </a:lnSpc>
                        <a:spcBef>
                          <a:spcPts val="25"/>
                        </a:spcBef>
                        <a:spcAft>
                          <a:spcPts val="0"/>
                        </a:spcAft>
                        <a:buClr>
                          <a:schemeClr val="dk1"/>
                        </a:buClr>
                        <a:buSzPts val="1500"/>
                        <a:buFont typeface="Constantia"/>
                        <a:buNone/>
                      </a:pPr>
                      <a:endParaRPr sz="1500" u="none">
                        <a:latin typeface="Times New Roman"/>
                        <a:ea typeface="Times New Roman"/>
                        <a:cs typeface="Times New Roman"/>
                        <a:sym typeface="Times New Roman"/>
                      </a:endParaRPr>
                    </a:p>
                    <a:p>
                      <a:pPr marL="67310" marR="0" lvl="0" indent="0" algn="l" rtl="0">
                        <a:lnSpc>
                          <a:spcPct val="100000"/>
                        </a:lnSpc>
                        <a:spcBef>
                          <a:spcPts val="0"/>
                        </a:spcBef>
                        <a:spcAft>
                          <a:spcPts val="0"/>
                        </a:spcAft>
                        <a:buClr>
                          <a:schemeClr val="dk1"/>
                        </a:buClr>
                        <a:buSzPts val="1600"/>
                        <a:buFont typeface="Courier New"/>
                        <a:buNone/>
                      </a:pPr>
                      <a:r>
                        <a:rPr lang="en-IN" sz="1600" b="1" u="none">
                          <a:latin typeface="Courier New"/>
                          <a:ea typeface="Courier New"/>
                          <a:cs typeface="Courier New"/>
                          <a:sym typeface="Courier New"/>
                        </a:rPr>
                        <a:t>;</a:t>
                      </a:r>
                      <a:endParaRPr sz="1600" u="none">
                        <a:latin typeface="Courier New"/>
                        <a:ea typeface="Courier New"/>
                        <a:cs typeface="Courier New"/>
                        <a:sym typeface="Courier New"/>
                      </a:endParaRPr>
                    </a:p>
                    <a:p>
                      <a:pPr marL="67310" marR="0" lvl="0" indent="0" algn="l" rtl="0">
                        <a:lnSpc>
                          <a:spcPct val="100000"/>
                        </a:lnSpc>
                        <a:spcBef>
                          <a:spcPts val="229"/>
                        </a:spcBef>
                        <a:spcAft>
                          <a:spcPts val="0"/>
                        </a:spcAft>
                        <a:buClr>
                          <a:schemeClr val="dk1"/>
                        </a:buClr>
                        <a:buSzPts val="1600"/>
                        <a:buFont typeface="Courier New"/>
                        <a:buNone/>
                      </a:pPr>
                      <a:r>
                        <a:rPr lang="en-IN" sz="1600" b="1" u="none">
                          <a:latin typeface="Courier New"/>
                          <a:ea typeface="Courier New"/>
                          <a:cs typeface="Courier New"/>
                          <a:sym typeface="Courier New"/>
                        </a:rPr>
                        <a:t>;</a:t>
                      </a:r>
                      <a:endParaRPr sz="1600" u="none">
                        <a:latin typeface="Courier New"/>
                        <a:ea typeface="Courier New"/>
                        <a:cs typeface="Courier New"/>
                        <a:sym typeface="Courier New"/>
                      </a:endParaRPr>
                    </a:p>
                  </a:txBody>
                  <a:tcPr marL="0" marR="0" marT="0" marB="0">
                    <a:lnT w="76200" cap="flat" cmpd="sng">
                      <a:solidFill>
                        <a:srgbClr val="000000"/>
                      </a:solidFill>
                      <a:prstDash val="solid"/>
                      <a:round/>
                      <a:headEnd type="none" w="sm" len="sm"/>
                      <a:tailEnd type="none" w="sm" len="sm"/>
                    </a:lnT>
                  </a:tcPr>
                </a:tc>
                <a:tc>
                  <a:txBody>
                    <a:bodyPr/>
                    <a:lstStyle/>
                    <a:p>
                      <a:pPr marL="0" marR="0" lvl="0" indent="0" algn="l" rtl="0">
                        <a:lnSpc>
                          <a:spcPct val="100000"/>
                        </a:lnSpc>
                        <a:spcBef>
                          <a:spcPts val="0"/>
                        </a:spcBef>
                        <a:spcAft>
                          <a:spcPts val="0"/>
                        </a:spcAft>
                        <a:buClr>
                          <a:schemeClr val="dk1"/>
                        </a:buClr>
                        <a:buSzPts val="1800"/>
                        <a:buFont typeface="Constantia"/>
                        <a:buNone/>
                      </a:pPr>
                      <a:endParaRPr sz="1800" u="none">
                        <a:latin typeface="Times New Roman"/>
                        <a:ea typeface="Times New Roman"/>
                        <a:cs typeface="Times New Roman"/>
                        <a:sym typeface="Times New Roman"/>
                      </a:endParaRPr>
                    </a:p>
                    <a:p>
                      <a:pPr marL="0" marR="0" lvl="0" indent="0" algn="l" rtl="0">
                        <a:lnSpc>
                          <a:spcPct val="100000"/>
                        </a:lnSpc>
                        <a:spcBef>
                          <a:spcPts val="25"/>
                        </a:spcBef>
                        <a:spcAft>
                          <a:spcPts val="0"/>
                        </a:spcAft>
                        <a:buClr>
                          <a:schemeClr val="dk1"/>
                        </a:buClr>
                        <a:buSzPts val="1400"/>
                        <a:buFont typeface="Constantia"/>
                        <a:buNone/>
                      </a:pPr>
                      <a:endParaRPr sz="1400" u="none">
                        <a:latin typeface="Times New Roman"/>
                        <a:ea typeface="Times New Roman"/>
                        <a:cs typeface="Times New Roman"/>
                        <a:sym typeface="Times New Roman"/>
                      </a:endParaRPr>
                    </a:p>
                    <a:p>
                      <a:pPr marL="67945" marR="253365" lvl="0" indent="0" algn="l" rtl="0">
                        <a:lnSpc>
                          <a:spcPct val="110600"/>
                        </a:lnSpc>
                        <a:spcBef>
                          <a:spcPts val="0"/>
                        </a:spcBef>
                        <a:spcAft>
                          <a:spcPts val="0"/>
                        </a:spcAft>
                        <a:buClr>
                          <a:schemeClr val="dk1"/>
                        </a:buClr>
                        <a:buSzPts val="1600"/>
                        <a:buFont typeface="Courier New"/>
                        <a:buNone/>
                      </a:pPr>
                      <a:r>
                        <a:rPr lang="en-IN" sz="1600" b="1" u="none">
                          <a:latin typeface="Courier New"/>
                          <a:ea typeface="Courier New"/>
                          <a:cs typeface="Courier New"/>
                          <a:sym typeface="Courier New"/>
                        </a:rPr>
                        <a:t>multiplier in unpacked BCD form  multiplicand in unpacked BCD form</a:t>
                      </a:r>
                      <a:endParaRPr sz="1600" u="none">
                        <a:latin typeface="Courier New"/>
                        <a:ea typeface="Courier New"/>
                        <a:cs typeface="Courier New"/>
                        <a:sym typeface="Courier New"/>
                      </a:endParaRPr>
                    </a:p>
                  </a:txBody>
                  <a:tcPr marL="0" marR="0" marT="0" marB="0">
                    <a:lnT w="76200" cap="flat" cmpd="sng">
                      <a:solidFill>
                        <a:srgbClr val="000000"/>
                      </a:solidFill>
                      <a:prstDash val="solid"/>
                      <a:round/>
                      <a:headEnd type="none" w="sm" len="sm"/>
                      <a:tailEnd type="none" w="sm" len="sm"/>
                    </a:lnT>
                  </a:tcPr>
                </a:tc>
                <a:extLst>
                  <a:ext uri="{0D108BD9-81ED-4DB2-BD59-A6C34878D82A}">
                    <a16:rowId xmlns:a16="http://schemas.microsoft.com/office/drawing/2014/main" val="10000"/>
                  </a:ext>
                </a:extLst>
              </a:tr>
              <a:tr h="267250">
                <a:tc gridSpan="2">
                  <a:txBody>
                    <a:bodyPr/>
                    <a:lstStyle/>
                    <a:p>
                      <a:pPr marL="548640" marR="0" lvl="0" indent="0" algn="l" rtl="0">
                        <a:lnSpc>
                          <a:spcPct val="127187"/>
                        </a:lnSpc>
                        <a:spcBef>
                          <a:spcPts val="0"/>
                        </a:spcBef>
                        <a:spcAft>
                          <a:spcPts val="0"/>
                        </a:spcAft>
                        <a:buClr>
                          <a:schemeClr val="dk1"/>
                        </a:buClr>
                        <a:buSzPts val="1600"/>
                        <a:buFont typeface="Courier New"/>
                        <a:buNone/>
                      </a:pPr>
                      <a:r>
                        <a:rPr lang="en-IN" sz="1600" b="1" u="none">
                          <a:latin typeface="Courier New"/>
                          <a:ea typeface="Courier New"/>
                          <a:cs typeface="Courier New"/>
                          <a:sym typeface="Courier New"/>
                        </a:rPr>
                        <a:t>mul	BL</a:t>
                      </a:r>
                      <a:endParaRPr sz="1600" u="none">
                        <a:latin typeface="Courier New"/>
                        <a:ea typeface="Courier New"/>
                        <a:cs typeface="Courier New"/>
                        <a:sym typeface="Courier New"/>
                      </a:endParaRPr>
                    </a:p>
                  </a:txBody>
                  <a:tcPr marL="0" marR="0" marT="0" marB="0"/>
                </a:tc>
                <a:tc hMerge="1">
                  <a:txBody>
                    <a:bodyPr/>
                    <a:lstStyle/>
                    <a:p>
                      <a:endParaRPr lang="en-US"/>
                    </a:p>
                  </a:txBody>
                  <a:tcPr/>
                </a:tc>
                <a:tc>
                  <a:txBody>
                    <a:bodyPr/>
                    <a:lstStyle/>
                    <a:p>
                      <a:pPr marL="0" marR="0" lvl="0" indent="0" algn="ctr" rtl="0">
                        <a:lnSpc>
                          <a:spcPct val="127187"/>
                        </a:lnSpc>
                        <a:spcBef>
                          <a:spcPts val="0"/>
                        </a:spcBef>
                        <a:spcAft>
                          <a:spcPts val="0"/>
                        </a:spcAft>
                        <a:buClr>
                          <a:schemeClr val="dk1"/>
                        </a:buClr>
                        <a:buSzPts val="1600"/>
                        <a:buFont typeface="Courier New"/>
                        <a:buNone/>
                      </a:pPr>
                      <a:r>
                        <a:rPr lang="en-IN" sz="1600" b="1" u="none">
                          <a:latin typeface="Courier New"/>
                          <a:ea typeface="Courier New"/>
                          <a:cs typeface="Courier New"/>
                          <a:sym typeface="Courier New"/>
                        </a:rPr>
                        <a:t>;</a:t>
                      </a:r>
                      <a:endParaRPr sz="1600" u="none">
                        <a:latin typeface="Courier New"/>
                        <a:ea typeface="Courier New"/>
                        <a:cs typeface="Courier New"/>
                        <a:sym typeface="Courier New"/>
                      </a:endParaRPr>
                    </a:p>
                  </a:txBody>
                  <a:tcPr marL="0" marR="0" marT="0" marB="0"/>
                </a:tc>
                <a:tc>
                  <a:txBody>
                    <a:bodyPr/>
                    <a:lstStyle/>
                    <a:p>
                      <a:pPr marL="67945" marR="0" lvl="0" indent="0" algn="l" rtl="0">
                        <a:lnSpc>
                          <a:spcPct val="127187"/>
                        </a:lnSpc>
                        <a:spcBef>
                          <a:spcPts val="0"/>
                        </a:spcBef>
                        <a:spcAft>
                          <a:spcPts val="0"/>
                        </a:spcAft>
                        <a:buClr>
                          <a:schemeClr val="dk1"/>
                        </a:buClr>
                        <a:buSzPts val="1600"/>
                        <a:buFont typeface="Courier New"/>
                        <a:buNone/>
                      </a:pPr>
                      <a:r>
                        <a:rPr lang="en-IN" sz="1600" b="1" u="none">
                          <a:latin typeface="Courier New"/>
                          <a:ea typeface="Courier New"/>
                          <a:cs typeface="Courier New"/>
                          <a:sym typeface="Courier New"/>
                        </a:rPr>
                        <a:t>result	001BH is in	AX</a:t>
                      </a:r>
                      <a:endParaRPr sz="1600" u="none">
                        <a:latin typeface="Courier New"/>
                        <a:ea typeface="Courier New"/>
                        <a:cs typeface="Courier New"/>
                        <a:sym typeface="Courier New"/>
                      </a:endParaRPr>
                    </a:p>
                  </a:txBody>
                  <a:tcPr marL="0" marR="0" marT="0" marB="0"/>
                </a:tc>
                <a:extLst>
                  <a:ext uri="{0D108BD9-81ED-4DB2-BD59-A6C34878D82A}">
                    <a16:rowId xmlns:a16="http://schemas.microsoft.com/office/drawing/2014/main" val="10001"/>
                  </a:ext>
                </a:extLst>
              </a:tr>
              <a:tr h="267250">
                <a:tc gridSpan="2">
                  <a:txBody>
                    <a:bodyPr/>
                    <a:lstStyle/>
                    <a:p>
                      <a:pPr marL="548640" marR="0" lvl="0" indent="0" algn="l" rtl="0">
                        <a:lnSpc>
                          <a:spcPct val="127187"/>
                        </a:lnSpc>
                        <a:spcBef>
                          <a:spcPts val="0"/>
                        </a:spcBef>
                        <a:spcAft>
                          <a:spcPts val="0"/>
                        </a:spcAft>
                        <a:buClr>
                          <a:schemeClr val="dk1"/>
                        </a:buClr>
                        <a:buSzPts val="1600"/>
                        <a:buFont typeface="Courier New"/>
                        <a:buNone/>
                      </a:pPr>
                      <a:r>
                        <a:rPr lang="en-IN" sz="1600" b="1" u="none">
                          <a:latin typeface="Courier New"/>
                          <a:ea typeface="Courier New"/>
                          <a:cs typeface="Courier New"/>
                          <a:sym typeface="Courier New"/>
                        </a:rPr>
                        <a:t>aam</a:t>
                      </a:r>
                      <a:endParaRPr sz="1600" u="none">
                        <a:latin typeface="Courier New"/>
                        <a:ea typeface="Courier New"/>
                        <a:cs typeface="Courier New"/>
                        <a:sym typeface="Courier New"/>
                      </a:endParaRPr>
                    </a:p>
                  </a:txBody>
                  <a:tcPr marL="0" marR="0" marT="0" marB="0"/>
                </a:tc>
                <a:tc hMerge="1">
                  <a:txBody>
                    <a:bodyPr/>
                    <a:lstStyle/>
                    <a:p>
                      <a:endParaRPr lang="en-US"/>
                    </a:p>
                  </a:txBody>
                  <a:tcPr/>
                </a:tc>
                <a:tc>
                  <a:txBody>
                    <a:bodyPr/>
                    <a:lstStyle/>
                    <a:p>
                      <a:pPr marL="0" marR="0" lvl="0" indent="0" algn="ctr" rtl="0">
                        <a:lnSpc>
                          <a:spcPct val="127187"/>
                        </a:lnSpc>
                        <a:spcBef>
                          <a:spcPts val="0"/>
                        </a:spcBef>
                        <a:spcAft>
                          <a:spcPts val="0"/>
                        </a:spcAft>
                        <a:buClr>
                          <a:schemeClr val="dk1"/>
                        </a:buClr>
                        <a:buSzPts val="1600"/>
                        <a:buFont typeface="Courier New"/>
                        <a:buNone/>
                      </a:pPr>
                      <a:r>
                        <a:rPr lang="en-IN" sz="1600" b="1" u="none">
                          <a:latin typeface="Courier New"/>
                          <a:ea typeface="Courier New"/>
                          <a:cs typeface="Courier New"/>
                          <a:sym typeface="Courier New"/>
                        </a:rPr>
                        <a:t>;</a:t>
                      </a:r>
                      <a:endParaRPr sz="1600" u="none">
                        <a:latin typeface="Courier New"/>
                        <a:ea typeface="Courier New"/>
                        <a:cs typeface="Courier New"/>
                        <a:sym typeface="Courier New"/>
                      </a:endParaRPr>
                    </a:p>
                  </a:txBody>
                  <a:tcPr marL="0" marR="0" marT="0" marB="0"/>
                </a:tc>
                <a:tc>
                  <a:txBody>
                    <a:bodyPr/>
                    <a:lstStyle/>
                    <a:p>
                      <a:pPr marL="67945" marR="0" lvl="0" indent="0" algn="l" rtl="0">
                        <a:lnSpc>
                          <a:spcPct val="127187"/>
                        </a:lnSpc>
                        <a:spcBef>
                          <a:spcPts val="0"/>
                        </a:spcBef>
                        <a:spcAft>
                          <a:spcPts val="0"/>
                        </a:spcAft>
                        <a:buClr>
                          <a:schemeClr val="dk1"/>
                        </a:buClr>
                        <a:buSzPts val="1600"/>
                        <a:buFont typeface="Courier New"/>
                        <a:buNone/>
                      </a:pPr>
                      <a:r>
                        <a:rPr lang="en-IN" sz="1600" b="1" u="none">
                          <a:latin typeface="Courier New"/>
                          <a:ea typeface="Courier New"/>
                          <a:cs typeface="Courier New"/>
                          <a:sym typeface="Courier New"/>
                        </a:rPr>
                        <a:t>AX := 0207H</a:t>
                      </a:r>
                      <a:endParaRPr sz="1600" u="none">
                        <a:latin typeface="Courier New"/>
                        <a:ea typeface="Courier New"/>
                        <a:cs typeface="Courier New"/>
                        <a:sym typeface="Courier New"/>
                      </a:endParaRPr>
                    </a:p>
                  </a:txBody>
                  <a:tcPr marL="0" marR="0" marT="0" marB="0"/>
                </a:tc>
                <a:extLst>
                  <a:ext uri="{0D108BD9-81ED-4DB2-BD59-A6C34878D82A}">
                    <a16:rowId xmlns:a16="http://schemas.microsoft.com/office/drawing/2014/main" val="10002"/>
                  </a:ext>
                </a:extLst>
              </a:tr>
              <a:tr h="247650">
                <a:tc gridSpan="2">
                  <a:txBody>
                    <a:bodyPr/>
                    <a:lstStyle/>
                    <a:p>
                      <a:pPr marL="548640" marR="0" lvl="0" indent="0" algn="l" rtl="0">
                        <a:lnSpc>
                          <a:spcPct val="127187"/>
                        </a:lnSpc>
                        <a:spcBef>
                          <a:spcPts val="0"/>
                        </a:spcBef>
                        <a:spcAft>
                          <a:spcPts val="0"/>
                        </a:spcAft>
                        <a:buClr>
                          <a:schemeClr val="dk1"/>
                        </a:buClr>
                        <a:buSzPts val="1600"/>
                        <a:buFont typeface="Courier New"/>
                        <a:buNone/>
                      </a:pPr>
                      <a:r>
                        <a:rPr lang="en-IN" sz="1600" b="1" u="none">
                          <a:latin typeface="Courier New"/>
                          <a:ea typeface="Courier New"/>
                          <a:cs typeface="Courier New"/>
                          <a:sym typeface="Courier New"/>
                        </a:rPr>
                        <a:t>or	AX,3030H</a:t>
                      </a:r>
                      <a:endParaRPr sz="1600" u="none">
                        <a:latin typeface="Courier New"/>
                        <a:ea typeface="Courier New"/>
                        <a:cs typeface="Courier New"/>
                        <a:sym typeface="Courier New"/>
                      </a:endParaRPr>
                    </a:p>
                  </a:txBody>
                  <a:tcPr marL="0" marR="0" marT="0" marB="0"/>
                </a:tc>
                <a:tc hMerge="1">
                  <a:txBody>
                    <a:bodyPr/>
                    <a:lstStyle/>
                    <a:p>
                      <a:endParaRPr lang="en-US"/>
                    </a:p>
                  </a:txBody>
                  <a:tcPr/>
                </a:tc>
                <a:tc>
                  <a:txBody>
                    <a:bodyPr/>
                    <a:lstStyle/>
                    <a:p>
                      <a:pPr marL="0" marR="0" lvl="0" indent="0" algn="ctr" rtl="0">
                        <a:lnSpc>
                          <a:spcPct val="127187"/>
                        </a:lnSpc>
                        <a:spcBef>
                          <a:spcPts val="0"/>
                        </a:spcBef>
                        <a:spcAft>
                          <a:spcPts val="0"/>
                        </a:spcAft>
                        <a:buClr>
                          <a:schemeClr val="dk1"/>
                        </a:buClr>
                        <a:buSzPts val="1600"/>
                        <a:buFont typeface="Courier New"/>
                        <a:buNone/>
                      </a:pPr>
                      <a:r>
                        <a:rPr lang="en-IN" sz="1600" b="1" u="none">
                          <a:latin typeface="Courier New"/>
                          <a:ea typeface="Courier New"/>
                          <a:cs typeface="Courier New"/>
                          <a:sym typeface="Courier New"/>
                        </a:rPr>
                        <a:t>;</a:t>
                      </a:r>
                      <a:endParaRPr sz="1600" u="none">
                        <a:latin typeface="Courier New"/>
                        <a:ea typeface="Courier New"/>
                        <a:cs typeface="Courier New"/>
                        <a:sym typeface="Courier New"/>
                      </a:endParaRPr>
                    </a:p>
                  </a:txBody>
                  <a:tcPr marL="0" marR="0" marT="0" marB="0"/>
                </a:tc>
                <a:tc>
                  <a:txBody>
                    <a:bodyPr/>
                    <a:lstStyle/>
                    <a:p>
                      <a:pPr marL="67945" marR="0" lvl="0" indent="0" algn="l" rtl="0">
                        <a:lnSpc>
                          <a:spcPct val="127187"/>
                        </a:lnSpc>
                        <a:spcBef>
                          <a:spcPts val="0"/>
                        </a:spcBef>
                        <a:spcAft>
                          <a:spcPts val="0"/>
                        </a:spcAft>
                        <a:buClr>
                          <a:schemeClr val="dk1"/>
                        </a:buClr>
                        <a:buSzPts val="1600"/>
                        <a:buFont typeface="Courier New"/>
                        <a:buNone/>
                      </a:pPr>
                      <a:r>
                        <a:rPr lang="en-IN" sz="1600" b="1" u="none">
                          <a:latin typeface="Courier New"/>
                          <a:ea typeface="Courier New"/>
                          <a:cs typeface="Courier New"/>
                          <a:sym typeface="Courier New"/>
                        </a:rPr>
                        <a:t>AX := 3237H</a:t>
                      </a:r>
                      <a:endParaRPr sz="1600" u="none">
                        <a:latin typeface="Courier New"/>
                        <a:ea typeface="Courier New"/>
                        <a:cs typeface="Courier New"/>
                        <a:sym typeface="Courier New"/>
                      </a:endParaRPr>
                    </a:p>
                  </a:txBody>
                  <a:tcPr marL="0" marR="0" marT="0" marB="0"/>
                </a:tc>
                <a:extLst>
                  <a:ext uri="{0D108BD9-81ED-4DB2-BD59-A6C34878D82A}">
                    <a16:rowId xmlns:a16="http://schemas.microsoft.com/office/drawing/2014/main" val="10003"/>
                  </a:ext>
                </a:extLst>
              </a:tr>
              <a:tr h="533950">
                <a:tc gridSpan="2">
                  <a:txBody>
                    <a:bodyPr/>
                    <a:lstStyle/>
                    <a:p>
                      <a:pPr marL="434340" marR="0" lvl="0" indent="-342900" algn="l" rtl="0">
                        <a:lnSpc>
                          <a:spcPct val="100000"/>
                        </a:lnSpc>
                        <a:spcBef>
                          <a:spcPts val="0"/>
                        </a:spcBef>
                        <a:spcAft>
                          <a:spcPts val="0"/>
                        </a:spcAft>
                        <a:buClr>
                          <a:schemeClr val="dk1"/>
                        </a:buClr>
                        <a:buSzPts val="2500"/>
                        <a:buFont typeface="Times New Roman"/>
                        <a:buChar char="•"/>
                      </a:pPr>
                      <a:r>
                        <a:rPr lang="en-IN" sz="2500" u="none">
                          <a:latin typeface="Times New Roman"/>
                          <a:ea typeface="Times New Roman"/>
                          <a:cs typeface="Times New Roman"/>
                          <a:sym typeface="Times New Roman"/>
                        </a:rPr>
                        <a:t>Example 2</a:t>
                      </a:r>
                      <a:endParaRPr sz="2500" u="none">
                        <a:latin typeface="Times New Roman"/>
                        <a:ea typeface="Times New Roman"/>
                        <a:cs typeface="Times New Roman"/>
                        <a:sym typeface="Times New Roman"/>
                      </a:endParaRPr>
                    </a:p>
                  </a:txBody>
                  <a:tcPr marL="0" marR="0" marT="118775" marB="0"/>
                </a:tc>
                <a:tc hMerge="1">
                  <a:txBody>
                    <a:bodyPr/>
                    <a:lstStyle/>
                    <a:p>
                      <a:endParaRPr lang="en-US"/>
                    </a:p>
                  </a:txBody>
                  <a:tcPr/>
                </a:tc>
                <a:tc>
                  <a:txBody>
                    <a:bodyPr/>
                    <a:lstStyle/>
                    <a:p>
                      <a:pPr marL="0" marR="0" lvl="0" indent="0" algn="l" rtl="0">
                        <a:lnSpc>
                          <a:spcPct val="100000"/>
                        </a:lnSpc>
                        <a:spcBef>
                          <a:spcPts val="0"/>
                        </a:spcBef>
                        <a:spcAft>
                          <a:spcPts val="0"/>
                        </a:spcAft>
                        <a:buClr>
                          <a:schemeClr val="dk1"/>
                        </a:buClr>
                        <a:buSzPts val="1500"/>
                        <a:buFont typeface="Constantia"/>
                        <a:buNone/>
                      </a:pPr>
                      <a:endParaRPr sz="1500" u="none">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Clr>
                          <a:schemeClr val="dk1"/>
                        </a:buClr>
                        <a:buSzPts val="1500"/>
                        <a:buFont typeface="Constantia"/>
                        <a:buNone/>
                      </a:pPr>
                      <a:endParaRPr sz="1500" u="none">
                        <a:latin typeface="Times New Roman"/>
                        <a:ea typeface="Times New Roman"/>
                        <a:cs typeface="Times New Roman"/>
                        <a:sym typeface="Times New Roman"/>
                      </a:endParaRPr>
                    </a:p>
                  </a:txBody>
                  <a:tcPr marL="0" marR="0" marT="0" marB="0"/>
                </a:tc>
                <a:extLst>
                  <a:ext uri="{0D108BD9-81ED-4DB2-BD59-A6C34878D82A}">
                    <a16:rowId xmlns:a16="http://schemas.microsoft.com/office/drawing/2014/main" val="10004"/>
                  </a:ext>
                </a:extLst>
              </a:tr>
              <a:tr h="281275">
                <a:tc>
                  <a:txBody>
                    <a:bodyPr/>
                    <a:lstStyle/>
                    <a:p>
                      <a:pPr marL="0" marR="264795" lvl="0" indent="0" algn="r" rtl="0">
                        <a:lnSpc>
                          <a:spcPct val="134687"/>
                        </a:lnSpc>
                        <a:spcBef>
                          <a:spcPts val="0"/>
                        </a:spcBef>
                        <a:spcAft>
                          <a:spcPts val="0"/>
                        </a:spcAft>
                        <a:buClr>
                          <a:schemeClr val="dk1"/>
                        </a:buClr>
                        <a:buSzPts val="1600"/>
                        <a:buFont typeface="Courier New"/>
                        <a:buNone/>
                      </a:pPr>
                      <a:r>
                        <a:rPr lang="en-IN" sz="1600" b="1" u="none">
                          <a:latin typeface="Courier New"/>
                          <a:ea typeface="Courier New"/>
                          <a:cs typeface="Courier New"/>
                          <a:sym typeface="Courier New"/>
                        </a:rPr>
                        <a:t>mov</a:t>
                      </a:r>
                      <a:endParaRPr sz="1600" u="none">
                        <a:latin typeface="Courier New"/>
                        <a:ea typeface="Courier New"/>
                        <a:cs typeface="Courier New"/>
                        <a:sym typeface="Courier New"/>
                      </a:endParaRPr>
                    </a:p>
                  </a:txBody>
                  <a:tcPr marL="0" marR="0" marT="0" marB="0"/>
                </a:tc>
                <a:tc>
                  <a:txBody>
                    <a:bodyPr/>
                    <a:lstStyle/>
                    <a:p>
                      <a:pPr marL="272415" marR="0" lvl="0" indent="0" algn="l" rtl="0">
                        <a:lnSpc>
                          <a:spcPct val="134687"/>
                        </a:lnSpc>
                        <a:spcBef>
                          <a:spcPts val="0"/>
                        </a:spcBef>
                        <a:spcAft>
                          <a:spcPts val="0"/>
                        </a:spcAft>
                        <a:buClr>
                          <a:schemeClr val="dk1"/>
                        </a:buClr>
                        <a:buSzPts val="1600"/>
                        <a:buFont typeface="Courier New"/>
                        <a:buNone/>
                      </a:pPr>
                      <a:r>
                        <a:rPr lang="en-IN" sz="1600" b="1" u="none">
                          <a:latin typeface="Courier New"/>
                          <a:ea typeface="Courier New"/>
                          <a:cs typeface="Courier New"/>
                          <a:sym typeface="Courier New"/>
                        </a:rPr>
                        <a:t>AL,'3'</a:t>
                      </a:r>
                      <a:endParaRPr sz="1600" u="none">
                        <a:latin typeface="Courier New"/>
                        <a:ea typeface="Courier New"/>
                        <a:cs typeface="Courier New"/>
                        <a:sym typeface="Courier New"/>
                      </a:endParaRPr>
                    </a:p>
                  </a:txBody>
                  <a:tcPr marL="0" marR="0" marT="0" marB="0"/>
                </a:tc>
                <a:tc>
                  <a:txBody>
                    <a:bodyPr/>
                    <a:lstStyle/>
                    <a:p>
                      <a:pPr marL="0" marR="0" lvl="0" indent="0" algn="ctr" rtl="0">
                        <a:lnSpc>
                          <a:spcPct val="134687"/>
                        </a:lnSpc>
                        <a:spcBef>
                          <a:spcPts val="0"/>
                        </a:spcBef>
                        <a:spcAft>
                          <a:spcPts val="0"/>
                        </a:spcAft>
                        <a:buClr>
                          <a:schemeClr val="dk1"/>
                        </a:buClr>
                        <a:buSzPts val="1600"/>
                        <a:buFont typeface="Courier New"/>
                        <a:buNone/>
                      </a:pPr>
                      <a:r>
                        <a:rPr lang="en-IN" sz="1600" b="1" u="none">
                          <a:latin typeface="Courier New"/>
                          <a:ea typeface="Courier New"/>
                          <a:cs typeface="Courier New"/>
                          <a:sym typeface="Courier New"/>
                        </a:rPr>
                        <a:t>;</a:t>
                      </a:r>
                      <a:endParaRPr sz="1600" u="none">
                        <a:latin typeface="Courier New"/>
                        <a:ea typeface="Courier New"/>
                        <a:cs typeface="Courier New"/>
                        <a:sym typeface="Courier New"/>
                      </a:endParaRPr>
                    </a:p>
                  </a:txBody>
                  <a:tcPr marL="0" marR="0" marT="0" marB="0"/>
                </a:tc>
                <a:tc>
                  <a:txBody>
                    <a:bodyPr/>
                    <a:lstStyle/>
                    <a:p>
                      <a:pPr marL="67945" marR="0" lvl="0" indent="0" algn="l" rtl="0">
                        <a:lnSpc>
                          <a:spcPct val="134687"/>
                        </a:lnSpc>
                        <a:spcBef>
                          <a:spcPts val="0"/>
                        </a:spcBef>
                        <a:spcAft>
                          <a:spcPts val="0"/>
                        </a:spcAft>
                        <a:buClr>
                          <a:schemeClr val="dk1"/>
                        </a:buClr>
                        <a:buSzPts val="1600"/>
                        <a:buFont typeface="Courier New"/>
                        <a:buNone/>
                      </a:pPr>
                      <a:r>
                        <a:rPr lang="en-IN" sz="1600" b="1" u="none">
                          <a:latin typeface="Courier New"/>
                          <a:ea typeface="Courier New"/>
                          <a:cs typeface="Courier New"/>
                          <a:sym typeface="Courier New"/>
                        </a:rPr>
                        <a:t>multiplier in ASCII</a:t>
                      </a:r>
                      <a:endParaRPr sz="1600" u="none">
                        <a:latin typeface="Courier New"/>
                        <a:ea typeface="Courier New"/>
                        <a:cs typeface="Courier New"/>
                        <a:sym typeface="Courier New"/>
                      </a:endParaRPr>
                    </a:p>
                  </a:txBody>
                  <a:tcPr marL="0" marR="0" marT="0" marB="0"/>
                </a:tc>
                <a:extLst>
                  <a:ext uri="{0D108BD9-81ED-4DB2-BD59-A6C34878D82A}">
                    <a16:rowId xmlns:a16="http://schemas.microsoft.com/office/drawing/2014/main" val="10005"/>
                  </a:ext>
                </a:extLst>
              </a:tr>
              <a:tr h="267250">
                <a:tc>
                  <a:txBody>
                    <a:bodyPr/>
                    <a:lstStyle/>
                    <a:p>
                      <a:pPr marL="0" marR="264795" lvl="0" indent="0" algn="r" rtl="0">
                        <a:lnSpc>
                          <a:spcPct val="127187"/>
                        </a:lnSpc>
                        <a:spcBef>
                          <a:spcPts val="0"/>
                        </a:spcBef>
                        <a:spcAft>
                          <a:spcPts val="0"/>
                        </a:spcAft>
                        <a:buClr>
                          <a:schemeClr val="dk1"/>
                        </a:buClr>
                        <a:buSzPts val="1600"/>
                        <a:buFont typeface="Courier New"/>
                        <a:buNone/>
                      </a:pPr>
                      <a:r>
                        <a:rPr lang="en-IN" sz="1600" b="1" u="none">
                          <a:latin typeface="Courier New"/>
                          <a:ea typeface="Courier New"/>
                          <a:cs typeface="Courier New"/>
                          <a:sym typeface="Courier New"/>
                        </a:rPr>
                        <a:t>mov</a:t>
                      </a:r>
                      <a:endParaRPr sz="1600" u="none">
                        <a:latin typeface="Courier New"/>
                        <a:ea typeface="Courier New"/>
                        <a:cs typeface="Courier New"/>
                        <a:sym typeface="Courier New"/>
                      </a:endParaRPr>
                    </a:p>
                  </a:txBody>
                  <a:tcPr marL="0" marR="0" marT="0" marB="0"/>
                </a:tc>
                <a:tc>
                  <a:txBody>
                    <a:bodyPr/>
                    <a:lstStyle/>
                    <a:p>
                      <a:pPr marL="272415" marR="0" lvl="0" indent="0" algn="l" rtl="0">
                        <a:lnSpc>
                          <a:spcPct val="127187"/>
                        </a:lnSpc>
                        <a:spcBef>
                          <a:spcPts val="0"/>
                        </a:spcBef>
                        <a:spcAft>
                          <a:spcPts val="0"/>
                        </a:spcAft>
                        <a:buClr>
                          <a:schemeClr val="dk1"/>
                        </a:buClr>
                        <a:buSzPts val="1600"/>
                        <a:buFont typeface="Courier New"/>
                        <a:buNone/>
                      </a:pPr>
                      <a:r>
                        <a:rPr lang="en-IN" sz="1600" b="1" u="none">
                          <a:latin typeface="Courier New"/>
                          <a:ea typeface="Courier New"/>
                          <a:cs typeface="Courier New"/>
                          <a:sym typeface="Courier New"/>
                        </a:rPr>
                        <a:t>BL,'9'</a:t>
                      </a:r>
                      <a:endParaRPr sz="1600" u="none">
                        <a:latin typeface="Courier New"/>
                        <a:ea typeface="Courier New"/>
                        <a:cs typeface="Courier New"/>
                        <a:sym typeface="Courier New"/>
                      </a:endParaRPr>
                    </a:p>
                  </a:txBody>
                  <a:tcPr marL="0" marR="0" marT="0" marB="0"/>
                </a:tc>
                <a:tc>
                  <a:txBody>
                    <a:bodyPr/>
                    <a:lstStyle/>
                    <a:p>
                      <a:pPr marL="0" marR="0" lvl="0" indent="0" algn="ctr" rtl="0">
                        <a:lnSpc>
                          <a:spcPct val="127187"/>
                        </a:lnSpc>
                        <a:spcBef>
                          <a:spcPts val="0"/>
                        </a:spcBef>
                        <a:spcAft>
                          <a:spcPts val="0"/>
                        </a:spcAft>
                        <a:buClr>
                          <a:schemeClr val="dk1"/>
                        </a:buClr>
                        <a:buSzPts val="1600"/>
                        <a:buFont typeface="Courier New"/>
                        <a:buNone/>
                      </a:pPr>
                      <a:r>
                        <a:rPr lang="en-IN" sz="1600" b="1" u="none">
                          <a:latin typeface="Courier New"/>
                          <a:ea typeface="Courier New"/>
                          <a:cs typeface="Courier New"/>
                          <a:sym typeface="Courier New"/>
                        </a:rPr>
                        <a:t>;</a:t>
                      </a:r>
                      <a:endParaRPr sz="1600" u="none">
                        <a:latin typeface="Courier New"/>
                        <a:ea typeface="Courier New"/>
                        <a:cs typeface="Courier New"/>
                        <a:sym typeface="Courier New"/>
                      </a:endParaRPr>
                    </a:p>
                  </a:txBody>
                  <a:tcPr marL="0" marR="0" marT="0" marB="0"/>
                </a:tc>
                <a:tc>
                  <a:txBody>
                    <a:bodyPr/>
                    <a:lstStyle/>
                    <a:p>
                      <a:pPr marL="67945" marR="0" lvl="0" indent="0" algn="l" rtl="0">
                        <a:lnSpc>
                          <a:spcPct val="127187"/>
                        </a:lnSpc>
                        <a:spcBef>
                          <a:spcPts val="0"/>
                        </a:spcBef>
                        <a:spcAft>
                          <a:spcPts val="0"/>
                        </a:spcAft>
                        <a:buClr>
                          <a:schemeClr val="dk1"/>
                        </a:buClr>
                        <a:buSzPts val="1600"/>
                        <a:buFont typeface="Courier New"/>
                        <a:buNone/>
                      </a:pPr>
                      <a:r>
                        <a:rPr lang="en-IN" sz="1600" b="1" u="none">
                          <a:latin typeface="Courier New"/>
                          <a:ea typeface="Courier New"/>
                          <a:cs typeface="Courier New"/>
                          <a:sym typeface="Courier New"/>
                        </a:rPr>
                        <a:t>multiplicand in ASCII</a:t>
                      </a:r>
                      <a:endParaRPr sz="1600" u="none">
                        <a:latin typeface="Courier New"/>
                        <a:ea typeface="Courier New"/>
                        <a:cs typeface="Courier New"/>
                        <a:sym typeface="Courier New"/>
                      </a:endParaRPr>
                    </a:p>
                  </a:txBody>
                  <a:tcPr marL="0" marR="0" marT="0" marB="0"/>
                </a:tc>
                <a:extLst>
                  <a:ext uri="{0D108BD9-81ED-4DB2-BD59-A6C34878D82A}">
                    <a16:rowId xmlns:a16="http://schemas.microsoft.com/office/drawing/2014/main" val="10006"/>
                  </a:ext>
                </a:extLst>
              </a:tr>
              <a:tr h="267250">
                <a:tc>
                  <a:txBody>
                    <a:bodyPr/>
                    <a:lstStyle/>
                    <a:p>
                      <a:pPr marL="0" marR="264795" lvl="0" indent="0" algn="r" rtl="0">
                        <a:lnSpc>
                          <a:spcPct val="127187"/>
                        </a:lnSpc>
                        <a:spcBef>
                          <a:spcPts val="0"/>
                        </a:spcBef>
                        <a:spcAft>
                          <a:spcPts val="0"/>
                        </a:spcAft>
                        <a:buClr>
                          <a:schemeClr val="dk1"/>
                        </a:buClr>
                        <a:buSzPts val="1600"/>
                        <a:buFont typeface="Courier New"/>
                        <a:buNone/>
                      </a:pPr>
                      <a:r>
                        <a:rPr lang="en-IN" sz="1600" b="1" u="none">
                          <a:latin typeface="Courier New"/>
                          <a:ea typeface="Courier New"/>
                          <a:cs typeface="Courier New"/>
                          <a:sym typeface="Courier New"/>
                        </a:rPr>
                        <a:t>and</a:t>
                      </a:r>
                      <a:endParaRPr sz="1600" u="none">
                        <a:latin typeface="Courier New"/>
                        <a:ea typeface="Courier New"/>
                        <a:cs typeface="Courier New"/>
                        <a:sym typeface="Courier New"/>
                      </a:endParaRPr>
                    </a:p>
                  </a:txBody>
                  <a:tcPr marL="0" marR="0" marT="0" marB="0"/>
                </a:tc>
                <a:tc>
                  <a:txBody>
                    <a:bodyPr/>
                    <a:lstStyle/>
                    <a:p>
                      <a:pPr marL="272415" marR="0" lvl="0" indent="0" algn="l" rtl="0">
                        <a:lnSpc>
                          <a:spcPct val="127187"/>
                        </a:lnSpc>
                        <a:spcBef>
                          <a:spcPts val="0"/>
                        </a:spcBef>
                        <a:spcAft>
                          <a:spcPts val="0"/>
                        </a:spcAft>
                        <a:buClr>
                          <a:schemeClr val="dk1"/>
                        </a:buClr>
                        <a:buSzPts val="1600"/>
                        <a:buFont typeface="Courier New"/>
                        <a:buNone/>
                      </a:pPr>
                      <a:r>
                        <a:rPr lang="en-IN" sz="1600" b="1" u="none">
                          <a:latin typeface="Courier New"/>
                          <a:ea typeface="Courier New"/>
                          <a:cs typeface="Courier New"/>
                          <a:sym typeface="Courier New"/>
                        </a:rPr>
                        <a:t>AL,0FH</a:t>
                      </a:r>
                      <a:endParaRPr sz="1600" u="none">
                        <a:latin typeface="Courier New"/>
                        <a:ea typeface="Courier New"/>
                        <a:cs typeface="Courier New"/>
                        <a:sym typeface="Courier New"/>
                      </a:endParaRPr>
                    </a:p>
                  </a:txBody>
                  <a:tcPr marL="0" marR="0" marT="0" marB="0"/>
                </a:tc>
                <a:tc>
                  <a:txBody>
                    <a:bodyPr/>
                    <a:lstStyle/>
                    <a:p>
                      <a:pPr marL="0" marR="0" lvl="0" indent="0" algn="ctr" rtl="0">
                        <a:lnSpc>
                          <a:spcPct val="127187"/>
                        </a:lnSpc>
                        <a:spcBef>
                          <a:spcPts val="0"/>
                        </a:spcBef>
                        <a:spcAft>
                          <a:spcPts val="0"/>
                        </a:spcAft>
                        <a:buClr>
                          <a:schemeClr val="dk1"/>
                        </a:buClr>
                        <a:buSzPts val="1600"/>
                        <a:buFont typeface="Courier New"/>
                        <a:buNone/>
                      </a:pPr>
                      <a:r>
                        <a:rPr lang="en-IN" sz="1600" b="1" u="none">
                          <a:latin typeface="Courier New"/>
                          <a:ea typeface="Courier New"/>
                          <a:cs typeface="Courier New"/>
                          <a:sym typeface="Courier New"/>
                        </a:rPr>
                        <a:t>;</a:t>
                      </a:r>
                      <a:endParaRPr sz="1600" u="none">
                        <a:latin typeface="Courier New"/>
                        <a:ea typeface="Courier New"/>
                        <a:cs typeface="Courier New"/>
                        <a:sym typeface="Courier New"/>
                      </a:endParaRPr>
                    </a:p>
                  </a:txBody>
                  <a:tcPr marL="0" marR="0" marT="0" marB="0"/>
                </a:tc>
                <a:tc>
                  <a:txBody>
                    <a:bodyPr/>
                    <a:lstStyle/>
                    <a:p>
                      <a:pPr marL="67945" marR="0" lvl="0" indent="0" algn="l" rtl="0">
                        <a:lnSpc>
                          <a:spcPct val="127187"/>
                        </a:lnSpc>
                        <a:spcBef>
                          <a:spcPts val="0"/>
                        </a:spcBef>
                        <a:spcAft>
                          <a:spcPts val="0"/>
                        </a:spcAft>
                        <a:buClr>
                          <a:schemeClr val="dk1"/>
                        </a:buClr>
                        <a:buSzPts val="1600"/>
                        <a:buFont typeface="Courier New"/>
                        <a:buNone/>
                      </a:pPr>
                      <a:r>
                        <a:rPr lang="en-IN" sz="1600" b="1" u="none">
                          <a:latin typeface="Courier New"/>
                          <a:ea typeface="Courier New"/>
                          <a:cs typeface="Courier New"/>
                          <a:sym typeface="Courier New"/>
                        </a:rPr>
                        <a:t>multiplier in unpacked BCD form</a:t>
                      </a:r>
                      <a:endParaRPr sz="1600" u="none">
                        <a:latin typeface="Courier New"/>
                        <a:ea typeface="Courier New"/>
                        <a:cs typeface="Courier New"/>
                        <a:sym typeface="Courier New"/>
                      </a:endParaRPr>
                    </a:p>
                  </a:txBody>
                  <a:tcPr marL="0" marR="0" marT="0" marB="0"/>
                </a:tc>
                <a:extLst>
                  <a:ext uri="{0D108BD9-81ED-4DB2-BD59-A6C34878D82A}">
                    <a16:rowId xmlns:a16="http://schemas.microsoft.com/office/drawing/2014/main" val="10007"/>
                  </a:ext>
                </a:extLst>
              </a:tr>
              <a:tr h="267250">
                <a:tc>
                  <a:txBody>
                    <a:bodyPr/>
                    <a:lstStyle/>
                    <a:p>
                      <a:pPr marL="0" marR="264795" lvl="0" indent="0" algn="r" rtl="0">
                        <a:lnSpc>
                          <a:spcPct val="127187"/>
                        </a:lnSpc>
                        <a:spcBef>
                          <a:spcPts val="0"/>
                        </a:spcBef>
                        <a:spcAft>
                          <a:spcPts val="0"/>
                        </a:spcAft>
                        <a:buClr>
                          <a:schemeClr val="dk1"/>
                        </a:buClr>
                        <a:buSzPts val="1600"/>
                        <a:buFont typeface="Courier New"/>
                        <a:buNone/>
                      </a:pPr>
                      <a:r>
                        <a:rPr lang="en-IN" sz="1600" b="1" u="none">
                          <a:latin typeface="Courier New"/>
                          <a:ea typeface="Courier New"/>
                          <a:cs typeface="Courier New"/>
                          <a:sym typeface="Courier New"/>
                        </a:rPr>
                        <a:t>and</a:t>
                      </a:r>
                      <a:endParaRPr sz="1600" u="none">
                        <a:latin typeface="Courier New"/>
                        <a:ea typeface="Courier New"/>
                        <a:cs typeface="Courier New"/>
                        <a:sym typeface="Courier New"/>
                      </a:endParaRPr>
                    </a:p>
                  </a:txBody>
                  <a:tcPr marL="0" marR="0" marT="0" marB="0"/>
                </a:tc>
                <a:tc>
                  <a:txBody>
                    <a:bodyPr/>
                    <a:lstStyle/>
                    <a:p>
                      <a:pPr marL="272415" marR="0" lvl="0" indent="0" algn="l" rtl="0">
                        <a:lnSpc>
                          <a:spcPct val="127187"/>
                        </a:lnSpc>
                        <a:spcBef>
                          <a:spcPts val="0"/>
                        </a:spcBef>
                        <a:spcAft>
                          <a:spcPts val="0"/>
                        </a:spcAft>
                        <a:buClr>
                          <a:schemeClr val="dk1"/>
                        </a:buClr>
                        <a:buSzPts val="1600"/>
                        <a:buFont typeface="Courier New"/>
                        <a:buNone/>
                      </a:pPr>
                      <a:r>
                        <a:rPr lang="en-IN" sz="1600" b="1" u="none">
                          <a:latin typeface="Courier New"/>
                          <a:ea typeface="Courier New"/>
                          <a:cs typeface="Courier New"/>
                          <a:sym typeface="Courier New"/>
                        </a:rPr>
                        <a:t>BL,0FH</a:t>
                      </a:r>
                      <a:endParaRPr sz="1600" u="none">
                        <a:latin typeface="Courier New"/>
                        <a:ea typeface="Courier New"/>
                        <a:cs typeface="Courier New"/>
                        <a:sym typeface="Courier New"/>
                      </a:endParaRPr>
                    </a:p>
                  </a:txBody>
                  <a:tcPr marL="0" marR="0" marT="0" marB="0"/>
                </a:tc>
                <a:tc>
                  <a:txBody>
                    <a:bodyPr/>
                    <a:lstStyle/>
                    <a:p>
                      <a:pPr marL="0" marR="0" lvl="0" indent="0" algn="ctr" rtl="0">
                        <a:lnSpc>
                          <a:spcPct val="127187"/>
                        </a:lnSpc>
                        <a:spcBef>
                          <a:spcPts val="0"/>
                        </a:spcBef>
                        <a:spcAft>
                          <a:spcPts val="0"/>
                        </a:spcAft>
                        <a:buClr>
                          <a:schemeClr val="dk1"/>
                        </a:buClr>
                        <a:buSzPts val="1600"/>
                        <a:buFont typeface="Courier New"/>
                        <a:buNone/>
                      </a:pPr>
                      <a:r>
                        <a:rPr lang="en-IN" sz="1600" b="1" u="none">
                          <a:latin typeface="Courier New"/>
                          <a:ea typeface="Courier New"/>
                          <a:cs typeface="Courier New"/>
                          <a:sym typeface="Courier New"/>
                        </a:rPr>
                        <a:t>;</a:t>
                      </a:r>
                      <a:endParaRPr sz="1600" u="none">
                        <a:latin typeface="Courier New"/>
                        <a:ea typeface="Courier New"/>
                        <a:cs typeface="Courier New"/>
                        <a:sym typeface="Courier New"/>
                      </a:endParaRPr>
                    </a:p>
                  </a:txBody>
                  <a:tcPr marL="0" marR="0" marT="0" marB="0"/>
                </a:tc>
                <a:tc>
                  <a:txBody>
                    <a:bodyPr/>
                    <a:lstStyle/>
                    <a:p>
                      <a:pPr marL="67945" marR="0" lvl="0" indent="0" algn="l" rtl="0">
                        <a:lnSpc>
                          <a:spcPct val="127187"/>
                        </a:lnSpc>
                        <a:spcBef>
                          <a:spcPts val="0"/>
                        </a:spcBef>
                        <a:spcAft>
                          <a:spcPts val="0"/>
                        </a:spcAft>
                        <a:buClr>
                          <a:schemeClr val="dk1"/>
                        </a:buClr>
                        <a:buSzPts val="1600"/>
                        <a:buFont typeface="Courier New"/>
                        <a:buNone/>
                      </a:pPr>
                      <a:r>
                        <a:rPr lang="en-IN" sz="1600" b="1" u="none">
                          <a:latin typeface="Courier New"/>
                          <a:ea typeface="Courier New"/>
                          <a:cs typeface="Courier New"/>
                          <a:sym typeface="Courier New"/>
                        </a:rPr>
                        <a:t>multiplicand in unpacked BCD form</a:t>
                      </a:r>
                      <a:endParaRPr sz="1600" u="none">
                        <a:latin typeface="Courier New"/>
                        <a:ea typeface="Courier New"/>
                        <a:cs typeface="Courier New"/>
                        <a:sym typeface="Courier New"/>
                      </a:endParaRPr>
                    </a:p>
                  </a:txBody>
                  <a:tcPr marL="0" marR="0" marT="0" marB="0"/>
                </a:tc>
                <a:extLst>
                  <a:ext uri="{0D108BD9-81ED-4DB2-BD59-A6C34878D82A}">
                    <a16:rowId xmlns:a16="http://schemas.microsoft.com/office/drawing/2014/main" val="10008"/>
                  </a:ext>
                </a:extLst>
              </a:tr>
              <a:tr h="865650">
                <a:tc>
                  <a:txBody>
                    <a:bodyPr/>
                    <a:lstStyle/>
                    <a:p>
                      <a:pPr marL="447675" marR="0" lvl="0" indent="100012" algn="l" rtl="0">
                        <a:lnSpc>
                          <a:spcPct val="127187"/>
                        </a:lnSpc>
                        <a:spcBef>
                          <a:spcPts val="0"/>
                        </a:spcBef>
                        <a:spcAft>
                          <a:spcPts val="0"/>
                        </a:spcAft>
                        <a:buClr>
                          <a:schemeClr val="dk1"/>
                        </a:buClr>
                        <a:buSzPts val="1600"/>
                        <a:buFont typeface="Courier New"/>
                        <a:buNone/>
                      </a:pPr>
                      <a:r>
                        <a:rPr lang="en-IN" sz="1600" b="1" u="none">
                          <a:latin typeface="Courier New"/>
                          <a:ea typeface="Courier New"/>
                          <a:cs typeface="Courier New"/>
                          <a:sym typeface="Courier New"/>
                        </a:rPr>
                        <a:t>mul</a:t>
                      </a:r>
                      <a:endParaRPr sz="1600" u="none">
                        <a:latin typeface="Courier New"/>
                        <a:ea typeface="Courier New"/>
                        <a:cs typeface="Courier New"/>
                        <a:sym typeface="Courier New"/>
                      </a:endParaRPr>
                    </a:p>
                    <a:p>
                      <a:pPr marL="442913" marR="264795" lvl="0" indent="0" algn="l" rtl="0">
                        <a:lnSpc>
                          <a:spcPct val="110600"/>
                        </a:lnSpc>
                        <a:spcBef>
                          <a:spcPts val="0"/>
                        </a:spcBef>
                        <a:spcAft>
                          <a:spcPts val="0"/>
                        </a:spcAft>
                        <a:buClr>
                          <a:schemeClr val="dk1"/>
                        </a:buClr>
                        <a:buSzPts val="1600"/>
                        <a:buFont typeface="Courier New"/>
                        <a:buNone/>
                      </a:pPr>
                      <a:r>
                        <a:rPr lang="en-IN" sz="1600" b="1" u="none">
                          <a:latin typeface="Courier New"/>
                          <a:ea typeface="Courier New"/>
                          <a:cs typeface="Courier New"/>
                          <a:sym typeface="Courier New"/>
                        </a:rPr>
                        <a:t> aam  </a:t>
                      </a:r>
                      <a:endParaRPr sz="1600" b="1" u="none">
                        <a:latin typeface="Courier New"/>
                        <a:ea typeface="Courier New"/>
                        <a:cs typeface="Courier New"/>
                        <a:sym typeface="Courier New"/>
                      </a:endParaRPr>
                    </a:p>
                    <a:p>
                      <a:pPr marL="442913" marR="264795" lvl="0" indent="0" algn="l" rtl="0">
                        <a:lnSpc>
                          <a:spcPct val="110600"/>
                        </a:lnSpc>
                        <a:spcBef>
                          <a:spcPts val="0"/>
                        </a:spcBef>
                        <a:spcAft>
                          <a:spcPts val="0"/>
                        </a:spcAft>
                        <a:buClr>
                          <a:schemeClr val="dk1"/>
                        </a:buClr>
                        <a:buSzPts val="1600"/>
                        <a:buFont typeface="Courier New"/>
                        <a:buNone/>
                      </a:pPr>
                      <a:r>
                        <a:rPr lang="en-IN" sz="1600" b="1" u="none">
                          <a:latin typeface="Courier New"/>
                          <a:ea typeface="Courier New"/>
                          <a:cs typeface="Courier New"/>
                          <a:sym typeface="Courier New"/>
                        </a:rPr>
                        <a:t> or</a:t>
                      </a:r>
                      <a:endParaRPr sz="1600" u="none">
                        <a:latin typeface="Courier New"/>
                        <a:ea typeface="Courier New"/>
                        <a:cs typeface="Courier New"/>
                        <a:sym typeface="Courier New"/>
                      </a:endParaRPr>
                    </a:p>
                  </a:txBody>
                  <a:tcPr marL="0" marR="0" marT="0" marB="0">
                    <a:lnB w="9525" cap="flat" cmpd="sng">
                      <a:solidFill>
                        <a:srgbClr val="000000"/>
                      </a:solidFill>
                      <a:prstDash val="solid"/>
                      <a:round/>
                      <a:headEnd type="none" w="sm" len="sm"/>
                      <a:tailEnd type="none" w="sm" len="sm"/>
                    </a:lnB>
                  </a:tcPr>
                </a:tc>
                <a:tc>
                  <a:txBody>
                    <a:bodyPr/>
                    <a:lstStyle/>
                    <a:p>
                      <a:pPr marL="272415" marR="0" lvl="0" indent="0" algn="l" rtl="0">
                        <a:lnSpc>
                          <a:spcPct val="127187"/>
                        </a:lnSpc>
                        <a:spcBef>
                          <a:spcPts val="0"/>
                        </a:spcBef>
                        <a:spcAft>
                          <a:spcPts val="0"/>
                        </a:spcAft>
                        <a:buClr>
                          <a:schemeClr val="dk1"/>
                        </a:buClr>
                        <a:buSzPts val="1600"/>
                        <a:buFont typeface="Courier New"/>
                        <a:buNone/>
                      </a:pPr>
                      <a:r>
                        <a:rPr lang="en-IN" sz="1600" b="1" u="none">
                          <a:latin typeface="Courier New"/>
                          <a:ea typeface="Courier New"/>
                          <a:cs typeface="Courier New"/>
                          <a:sym typeface="Courier New"/>
                        </a:rPr>
                        <a:t>BL</a:t>
                      </a:r>
                      <a:endParaRPr sz="1600" u="none">
                        <a:latin typeface="Courier New"/>
                        <a:ea typeface="Courier New"/>
                        <a:cs typeface="Courier New"/>
                        <a:sym typeface="Courier New"/>
                      </a:endParaRPr>
                    </a:p>
                    <a:p>
                      <a:pPr marL="0" marR="0" lvl="0" indent="0" algn="l" rtl="0">
                        <a:lnSpc>
                          <a:spcPct val="100000"/>
                        </a:lnSpc>
                        <a:spcBef>
                          <a:spcPts val="25"/>
                        </a:spcBef>
                        <a:spcAft>
                          <a:spcPts val="0"/>
                        </a:spcAft>
                        <a:buClr>
                          <a:schemeClr val="dk1"/>
                        </a:buClr>
                        <a:buSzPts val="2000"/>
                        <a:buFont typeface="Constantia"/>
                        <a:buNone/>
                      </a:pPr>
                      <a:endParaRPr sz="2000" u="none">
                        <a:latin typeface="Times New Roman"/>
                        <a:ea typeface="Times New Roman"/>
                        <a:cs typeface="Times New Roman"/>
                        <a:sym typeface="Times New Roman"/>
                      </a:endParaRPr>
                    </a:p>
                    <a:p>
                      <a:pPr marL="272415" marR="0" lvl="0" indent="0" algn="l" rtl="0">
                        <a:lnSpc>
                          <a:spcPct val="100000"/>
                        </a:lnSpc>
                        <a:spcBef>
                          <a:spcPts val="0"/>
                        </a:spcBef>
                        <a:spcAft>
                          <a:spcPts val="0"/>
                        </a:spcAft>
                        <a:buClr>
                          <a:schemeClr val="dk1"/>
                        </a:buClr>
                        <a:buSzPts val="1600"/>
                        <a:buFont typeface="Courier New"/>
                        <a:buNone/>
                      </a:pPr>
                      <a:r>
                        <a:rPr lang="en-IN" sz="1600" b="1" u="none">
                          <a:latin typeface="Courier New"/>
                          <a:ea typeface="Courier New"/>
                          <a:cs typeface="Courier New"/>
                          <a:sym typeface="Courier New"/>
                        </a:rPr>
                        <a:t>AL,30H</a:t>
                      </a:r>
                      <a:endParaRPr sz="1600" u="none">
                        <a:latin typeface="Courier New"/>
                        <a:ea typeface="Courier New"/>
                        <a:cs typeface="Courier New"/>
                        <a:sym typeface="Courier New"/>
                      </a:endParaRPr>
                    </a:p>
                  </a:txBody>
                  <a:tcPr marL="0" marR="0" marT="0" marB="0">
                    <a:lnB w="9525" cap="flat" cmpd="sng">
                      <a:solidFill>
                        <a:srgbClr val="000000"/>
                      </a:solidFill>
                      <a:prstDash val="solid"/>
                      <a:round/>
                      <a:headEnd type="none" w="sm" len="sm"/>
                      <a:tailEnd type="none" w="sm" len="sm"/>
                    </a:lnB>
                  </a:tcPr>
                </a:tc>
                <a:tc>
                  <a:txBody>
                    <a:bodyPr/>
                    <a:lstStyle/>
                    <a:p>
                      <a:pPr marL="67310" marR="0" lvl="0" indent="0" algn="l" rtl="0">
                        <a:lnSpc>
                          <a:spcPct val="127187"/>
                        </a:lnSpc>
                        <a:spcBef>
                          <a:spcPts val="0"/>
                        </a:spcBef>
                        <a:spcAft>
                          <a:spcPts val="0"/>
                        </a:spcAft>
                        <a:buClr>
                          <a:schemeClr val="dk1"/>
                        </a:buClr>
                        <a:buSzPts val="1600"/>
                        <a:buFont typeface="Courier New"/>
                        <a:buNone/>
                      </a:pPr>
                      <a:r>
                        <a:rPr lang="en-IN" sz="1600" b="1" u="none">
                          <a:latin typeface="Courier New"/>
                          <a:ea typeface="Courier New"/>
                          <a:cs typeface="Courier New"/>
                          <a:sym typeface="Courier New"/>
                        </a:rPr>
                        <a:t>;</a:t>
                      </a:r>
                      <a:endParaRPr sz="1600" u="none">
                        <a:latin typeface="Courier New"/>
                        <a:ea typeface="Courier New"/>
                        <a:cs typeface="Courier New"/>
                        <a:sym typeface="Courier New"/>
                      </a:endParaRPr>
                    </a:p>
                    <a:p>
                      <a:pPr marL="67310" marR="0" lvl="0" indent="0" algn="l" rtl="0">
                        <a:lnSpc>
                          <a:spcPct val="100000"/>
                        </a:lnSpc>
                        <a:spcBef>
                          <a:spcPts val="225"/>
                        </a:spcBef>
                        <a:spcAft>
                          <a:spcPts val="0"/>
                        </a:spcAft>
                        <a:buClr>
                          <a:schemeClr val="dk1"/>
                        </a:buClr>
                        <a:buSzPts val="1600"/>
                        <a:buFont typeface="Courier New"/>
                        <a:buNone/>
                      </a:pPr>
                      <a:r>
                        <a:rPr lang="en-IN" sz="1600" b="1" u="none">
                          <a:latin typeface="Courier New"/>
                          <a:ea typeface="Courier New"/>
                          <a:cs typeface="Courier New"/>
                          <a:sym typeface="Courier New"/>
                        </a:rPr>
                        <a:t>;</a:t>
                      </a:r>
                      <a:endParaRPr sz="1600" u="none">
                        <a:latin typeface="Courier New"/>
                        <a:ea typeface="Courier New"/>
                        <a:cs typeface="Courier New"/>
                        <a:sym typeface="Courier New"/>
                      </a:endParaRPr>
                    </a:p>
                    <a:p>
                      <a:pPr marL="67310" marR="0" lvl="0" indent="0" algn="l" rtl="0">
                        <a:lnSpc>
                          <a:spcPct val="100000"/>
                        </a:lnSpc>
                        <a:spcBef>
                          <a:spcPts val="229"/>
                        </a:spcBef>
                        <a:spcAft>
                          <a:spcPts val="0"/>
                        </a:spcAft>
                        <a:buClr>
                          <a:schemeClr val="dk1"/>
                        </a:buClr>
                        <a:buSzPts val="1600"/>
                        <a:buFont typeface="Courier New"/>
                        <a:buNone/>
                      </a:pPr>
                      <a:r>
                        <a:rPr lang="en-IN" sz="1600" b="1" u="none">
                          <a:latin typeface="Courier New"/>
                          <a:ea typeface="Courier New"/>
                          <a:cs typeface="Courier New"/>
                          <a:sym typeface="Courier New"/>
                        </a:rPr>
                        <a:t>;</a:t>
                      </a:r>
                      <a:endParaRPr sz="1600" u="none">
                        <a:latin typeface="Courier New"/>
                        <a:ea typeface="Courier New"/>
                        <a:cs typeface="Courier New"/>
                        <a:sym typeface="Courier New"/>
                      </a:endParaRPr>
                    </a:p>
                  </a:txBody>
                  <a:tcPr marL="0" marR="0" marT="0" marB="0">
                    <a:lnB w="9525" cap="flat" cmpd="sng">
                      <a:solidFill>
                        <a:srgbClr val="000000"/>
                      </a:solidFill>
                      <a:prstDash val="solid"/>
                      <a:round/>
                      <a:headEnd type="none" w="sm" len="sm"/>
                      <a:tailEnd type="none" w="sm" len="sm"/>
                    </a:lnB>
                  </a:tcPr>
                </a:tc>
                <a:tc>
                  <a:txBody>
                    <a:bodyPr/>
                    <a:lstStyle/>
                    <a:p>
                      <a:pPr marL="67945" marR="0" lvl="0" indent="0" algn="l" rtl="0">
                        <a:lnSpc>
                          <a:spcPct val="127187"/>
                        </a:lnSpc>
                        <a:spcBef>
                          <a:spcPts val="0"/>
                        </a:spcBef>
                        <a:spcAft>
                          <a:spcPts val="0"/>
                        </a:spcAft>
                        <a:buClr>
                          <a:schemeClr val="dk1"/>
                        </a:buClr>
                        <a:buSzPts val="1600"/>
                        <a:buFont typeface="Courier New"/>
                        <a:buNone/>
                      </a:pPr>
                      <a:r>
                        <a:rPr lang="en-IN" sz="1600" b="1" u="none">
                          <a:latin typeface="Courier New"/>
                          <a:ea typeface="Courier New"/>
                          <a:cs typeface="Courier New"/>
                          <a:sym typeface="Courier New"/>
                        </a:rPr>
                        <a:t>result	001BH is in	AX</a:t>
                      </a:r>
                      <a:endParaRPr sz="1600" u="none">
                        <a:latin typeface="Courier New"/>
                        <a:ea typeface="Courier New"/>
                        <a:cs typeface="Courier New"/>
                        <a:sym typeface="Courier New"/>
                      </a:endParaRPr>
                    </a:p>
                    <a:p>
                      <a:pPr marL="85725" marR="3256915" lvl="0" indent="0" algn="l" rtl="0">
                        <a:lnSpc>
                          <a:spcPct val="110600"/>
                        </a:lnSpc>
                        <a:spcBef>
                          <a:spcPts val="0"/>
                        </a:spcBef>
                        <a:spcAft>
                          <a:spcPts val="0"/>
                        </a:spcAft>
                        <a:buClr>
                          <a:schemeClr val="dk1"/>
                        </a:buClr>
                        <a:buSzPts val="1600"/>
                        <a:buFont typeface="Courier New"/>
                        <a:buNone/>
                      </a:pPr>
                      <a:r>
                        <a:rPr lang="en-IN" sz="1600" b="1" u="none">
                          <a:latin typeface="Courier New"/>
                          <a:ea typeface="Courier New"/>
                          <a:cs typeface="Courier New"/>
                          <a:sym typeface="Courier New"/>
                        </a:rPr>
                        <a:t>AX := 0207H</a:t>
                      </a:r>
                      <a:endParaRPr/>
                    </a:p>
                    <a:p>
                      <a:pPr marL="85725" marR="3256915" lvl="0" indent="0" algn="l" rtl="0">
                        <a:lnSpc>
                          <a:spcPct val="110600"/>
                        </a:lnSpc>
                        <a:spcBef>
                          <a:spcPts val="0"/>
                        </a:spcBef>
                        <a:spcAft>
                          <a:spcPts val="0"/>
                        </a:spcAft>
                        <a:buClr>
                          <a:schemeClr val="dk1"/>
                        </a:buClr>
                        <a:buSzPts val="1600"/>
                        <a:buFont typeface="Courier New"/>
                        <a:buNone/>
                      </a:pPr>
                      <a:r>
                        <a:rPr lang="en-IN" sz="1600" b="1" u="none">
                          <a:latin typeface="Courier New"/>
                          <a:ea typeface="Courier New"/>
                          <a:cs typeface="Courier New"/>
                          <a:sym typeface="Courier New"/>
                        </a:rPr>
                        <a:t>AL := 37H</a:t>
                      </a:r>
                      <a:endParaRPr sz="1600" u="none">
                        <a:latin typeface="Courier New"/>
                        <a:ea typeface="Courier New"/>
                        <a:cs typeface="Courier New"/>
                        <a:sym typeface="Courier New"/>
                      </a:endParaRPr>
                    </a:p>
                  </a:txBody>
                  <a:tcPr marL="0" marR="0" marT="0" marB="0">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9"/>
                  </a:ext>
                </a:extLst>
              </a:tr>
            </a:tbl>
          </a:graphicData>
        </a:graphic>
      </p:graphicFrame>
      <p:sp>
        <p:nvSpPr>
          <p:cNvPr id="529" name="Google Shape;529;p62"/>
          <p:cNvSpPr txBox="1"/>
          <p:nvPr/>
        </p:nvSpPr>
        <p:spPr>
          <a:xfrm>
            <a:off x="0" y="714356"/>
            <a:ext cx="9144000" cy="627637"/>
          </a:xfrm>
          <a:prstGeom prst="rect">
            <a:avLst/>
          </a:prstGeom>
          <a:noFill/>
          <a:ln>
            <a:noFill/>
          </a:ln>
        </p:spPr>
        <p:txBody>
          <a:bodyPr spcFirstLastPara="1" wrap="square" lIns="0" tIns="11950" rIns="0" bIns="0" anchor="b" anchorCtr="0">
            <a:spAutoFit/>
          </a:bodyPr>
          <a:lstStyle/>
          <a:p>
            <a:pPr marL="26212" marR="0" lvl="0" indent="0" algn="ctr" rtl="0">
              <a:lnSpc>
                <a:spcPct val="100000"/>
              </a:lnSpc>
              <a:spcBef>
                <a:spcPts val="0"/>
              </a:spcBef>
              <a:spcAft>
                <a:spcPts val="0"/>
              </a:spcAft>
              <a:buClr>
                <a:schemeClr val="dk2"/>
              </a:buClr>
              <a:buSzPts val="4000"/>
              <a:buFont typeface="Calibri"/>
              <a:buNone/>
            </a:pPr>
            <a:r>
              <a:rPr lang="en-IN" sz="4000" b="1" i="0" u="none" strike="noStrike" cap="none">
                <a:solidFill>
                  <a:schemeClr val="dk2"/>
                </a:solidFill>
                <a:latin typeface="Calibri"/>
                <a:ea typeface="Calibri"/>
                <a:cs typeface="Calibri"/>
                <a:sym typeface="Calibri"/>
              </a:rPr>
              <a:t>AAM (ASCII Adjust After Multiplication)</a:t>
            </a:r>
            <a:r>
              <a:rPr lang="en-IN" sz="1400" b="1" i="0" u="none" strike="noStrike" cap="none">
                <a:solidFill>
                  <a:schemeClr val="dk2"/>
                </a:solidFill>
                <a:latin typeface="Calibri"/>
                <a:ea typeface="Calibri"/>
                <a:cs typeface="Calibri"/>
                <a:sym typeface="Calibri"/>
              </a:rPr>
              <a:t>contd</a:t>
            </a:r>
            <a:r>
              <a:rPr lang="en-IN" sz="1800" b="1" i="0" u="none" strike="noStrike" cap="none">
                <a:solidFill>
                  <a:schemeClr val="dk2"/>
                </a:solidFill>
                <a:latin typeface="Calibri"/>
                <a:ea typeface="Calibri"/>
                <a:cs typeface="Calibri"/>
                <a:sym typeface="Calibri"/>
              </a:rPr>
              <a:t>.</a:t>
            </a:r>
            <a:endParaRPr sz="4800" b="1" i="0" u="none" strike="noStrike" cap="none">
              <a:solidFill>
                <a:schemeClr val="dk2"/>
              </a:solidFill>
              <a:latin typeface="Calibri"/>
              <a:ea typeface="Calibri"/>
              <a:cs typeface="Calibri"/>
              <a:sym typeface="Calibri"/>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533"/>
        <p:cNvGrpSpPr/>
        <p:nvPr/>
      </p:nvGrpSpPr>
      <p:grpSpPr>
        <a:xfrm>
          <a:off x="0" y="0"/>
          <a:ext cx="0" cy="0"/>
          <a:chOff x="0" y="0"/>
          <a:chExt cx="0" cy="0"/>
        </a:xfrm>
      </p:grpSpPr>
      <p:sp>
        <p:nvSpPr>
          <p:cNvPr id="534" name="Google Shape;534;p63"/>
          <p:cNvSpPr txBox="1"/>
          <p:nvPr/>
        </p:nvSpPr>
        <p:spPr>
          <a:xfrm>
            <a:off x="785786" y="1651142"/>
            <a:ext cx="7929618" cy="2376223"/>
          </a:xfrm>
          <a:prstGeom prst="rect">
            <a:avLst/>
          </a:prstGeom>
          <a:noFill/>
          <a:ln>
            <a:noFill/>
          </a:ln>
        </p:spPr>
        <p:txBody>
          <a:bodyPr spcFirstLastPara="1" wrap="square" lIns="0" tIns="67225" rIns="0" bIns="0" anchor="t" anchorCtr="0">
            <a:spAutoFit/>
          </a:bodyPr>
          <a:lstStyle/>
          <a:p>
            <a:pPr marL="319115" marR="0" lvl="0" indent="-307718" algn="just" rtl="0">
              <a:lnSpc>
                <a:spcPct val="100000"/>
              </a:lnSpc>
              <a:spcBef>
                <a:spcPts val="0"/>
              </a:spcBef>
              <a:spcAft>
                <a:spcPts val="0"/>
              </a:spcAft>
              <a:buClr>
                <a:schemeClr val="dk1"/>
              </a:buClr>
              <a:buSzPts val="2500"/>
              <a:buFont typeface="Times New Roman"/>
              <a:buChar char="•"/>
            </a:pPr>
            <a:r>
              <a:rPr lang="en-IN" sz="2500" b="0" i="0" u="none">
                <a:solidFill>
                  <a:schemeClr val="dk1"/>
                </a:solidFill>
                <a:latin typeface="Times New Roman"/>
                <a:ea typeface="Times New Roman"/>
                <a:cs typeface="Times New Roman"/>
                <a:sym typeface="Times New Roman"/>
              </a:rPr>
              <a:t>The </a:t>
            </a:r>
            <a:r>
              <a:rPr lang="en-IN" sz="2500" b="1" i="0" u="none">
                <a:solidFill>
                  <a:schemeClr val="dk1"/>
                </a:solidFill>
                <a:latin typeface="Courier New"/>
                <a:ea typeface="Courier New"/>
                <a:cs typeface="Courier New"/>
                <a:sym typeface="Courier New"/>
              </a:rPr>
              <a:t>aad </a:t>
            </a:r>
            <a:r>
              <a:rPr lang="en-IN" sz="2500" b="0" i="0" u="none">
                <a:solidFill>
                  <a:schemeClr val="dk1"/>
                </a:solidFill>
                <a:latin typeface="Times New Roman"/>
                <a:ea typeface="Times New Roman"/>
                <a:cs typeface="Times New Roman"/>
                <a:sym typeface="Times New Roman"/>
              </a:rPr>
              <a:t>instruction works as follows</a:t>
            </a:r>
            <a:endParaRPr sz="2500" b="0" i="0" u="none">
              <a:solidFill>
                <a:schemeClr val="dk1"/>
              </a:solidFill>
              <a:latin typeface="Times New Roman"/>
              <a:ea typeface="Times New Roman"/>
              <a:cs typeface="Times New Roman"/>
              <a:sym typeface="Times New Roman"/>
            </a:endParaRPr>
          </a:p>
          <a:p>
            <a:pPr marL="678690" marR="0" lvl="1" indent="-257002" algn="just" rtl="0">
              <a:lnSpc>
                <a:spcPct val="100000"/>
              </a:lnSpc>
              <a:spcBef>
                <a:spcPts val="691"/>
              </a:spcBef>
              <a:spcAft>
                <a:spcPts val="0"/>
              </a:spcAft>
              <a:buClr>
                <a:schemeClr val="dk1"/>
              </a:buClr>
              <a:buSzPts val="2200"/>
              <a:buFont typeface="Noto Sans Symbols"/>
              <a:buChar char="*"/>
            </a:pPr>
            <a:r>
              <a:rPr lang="en-IN" sz="2200" b="0" i="0" u="none" strike="noStrike" cap="none">
                <a:solidFill>
                  <a:schemeClr val="dk1"/>
                </a:solidFill>
                <a:latin typeface="Times New Roman"/>
                <a:ea typeface="Times New Roman"/>
                <a:cs typeface="Times New Roman"/>
                <a:sym typeface="Times New Roman"/>
              </a:rPr>
              <a:t>Multiplies AH by 10 and adds it to AL and sets AH to 0</a:t>
            </a:r>
            <a:endParaRPr sz="2200" b="0" i="0" u="none" strike="noStrike" cap="none">
              <a:solidFill>
                <a:schemeClr val="dk1"/>
              </a:solidFill>
              <a:latin typeface="Times New Roman"/>
              <a:ea typeface="Times New Roman"/>
              <a:cs typeface="Times New Roman"/>
              <a:sym typeface="Times New Roman"/>
            </a:endParaRPr>
          </a:p>
          <a:p>
            <a:pPr marL="678690" marR="0" lvl="1" indent="-257002" algn="just" rtl="0">
              <a:lnSpc>
                <a:spcPct val="100000"/>
              </a:lnSpc>
              <a:spcBef>
                <a:spcPts val="507"/>
              </a:spcBef>
              <a:spcAft>
                <a:spcPts val="0"/>
              </a:spcAft>
              <a:buClr>
                <a:schemeClr val="dk1"/>
              </a:buClr>
              <a:buSzPts val="2200"/>
              <a:buFont typeface="Noto Sans Symbols"/>
              <a:buChar char="*"/>
            </a:pPr>
            <a:r>
              <a:rPr lang="en-IN" sz="2200" b="0" i="0" u="none" strike="noStrike" cap="none">
                <a:solidFill>
                  <a:schemeClr val="dk1"/>
                </a:solidFill>
                <a:latin typeface="Times New Roman"/>
                <a:ea typeface="Times New Roman"/>
                <a:cs typeface="Times New Roman"/>
                <a:sym typeface="Times New Roman"/>
              </a:rPr>
              <a:t>Example:</a:t>
            </a:r>
            <a:endParaRPr sz="2200" b="0" i="0" u="none" strike="noStrike" cap="none">
              <a:solidFill>
                <a:schemeClr val="dk1"/>
              </a:solidFill>
              <a:latin typeface="Times New Roman"/>
              <a:ea typeface="Times New Roman"/>
              <a:cs typeface="Times New Roman"/>
              <a:sym typeface="Times New Roman"/>
            </a:endParaRPr>
          </a:p>
          <a:p>
            <a:pPr marL="831980" marR="0" lvl="0" indent="0" algn="just" rtl="0">
              <a:lnSpc>
                <a:spcPct val="100000"/>
              </a:lnSpc>
              <a:spcBef>
                <a:spcPts val="332"/>
              </a:spcBef>
              <a:spcAft>
                <a:spcPts val="0"/>
              </a:spcAft>
              <a:buClr>
                <a:schemeClr val="dk1"/>
              </a:buClr>
              <a:buSzPts val="1800"/>
              <a:buFont typeface="Times New Roman"/>
              <a:buNone/>
            </a:pPr>
            <a:r>
              <a:rPr lang="en-IN" sz="1800" b="0" i="0" u="none">
                <a:solidFill>
                  <a:schemeClr val="dk1"/>
                </a:solidFill>
                <a:latin typeface="Times New Roman"/>
                <a:ea typeface="Times New Roman"/>
                <a:cs typeface="Times New Roman"/>
                <a:sym typeface="Times New Roman"/>
              </a:rPr>
              <a:t>» If AX is 0207H before </a:t>
            </a:r>
            <a:r>
              <a:rPr lang="en-IN" sz="1800" b="1" i="0" u="none">
                <a:solidFill>
                  <a:schemeClr val="dk1"/>
                </a:solidFill>
                <a:latin typeface="Courier New"/>
                <a:ea typeface="Courier New"/>
                <a:cs typeface="Courier New"/>
                <a:sym typeface="Courier New"/>
              </a:rPr>
              <a:t>AAD</a:t>
            </a:r>
            <a:endParaRPr sz="1800" b="0" i="0" u="none">
              <a:solidFill>
                <a:schemeClr val="dk1"/>
              </a:solidFill>
              <a:latin typeface="Courier New"/>
              <a:ea typeface="Courier New"/>
              <a:cs typeface="Courier New"/>
              <a:sym typeface="Courier New"/>
            </a:endParaRPr>
          </a:p>
          <a:p>
            <a:pPr marL="831980" marR="0" lvl="0" indent="0" algn="just" rtl="0">
              <a:lnSpc>
                <a:spcPct val="100000"/>
              </a:lnSpc>
              <a:spcBef>
                <a:spcPts val="417"/>
              </a:spcBef>
              <a:spcAft>
                <a:spcPts val="0"/>
              </a:spcAft>
              <a:buClr>
                <a:schemeClr val="dk1"/>
              </a:buClr>
              <a:buSzPts val="1800"/>
              <a:buFont typeface="Times New Roman"/>
              <a:buNone/>
            </a:pPr>
            <a:r>
              <a:rPr lang="en-IN" sz="1800" b="0" i="0" u="none">
                <a:solidFill>
                  <a:schemeClr val="dk1"/>
                </a:solidFill>
                <a:latin typeface="Times New Roman"/>
                <a:ea typeface="Times New Roman"/>
                <a:cs typeface="Times New Roman"/>
                <a:sym typeface="Times New Roman"/>
              </a:rPr>
              <a:t>» AX is changed to 001BH after </a:t>
            </a:r>
            <a:r>
              <a:rPr lang="en-IN" sz="1800" b="1" i="0" u="none">
                <a:solidFill>
                  <a:schemeClr val="dk1"/>
                </a:solidFill>
                <a:latin typeface="Courier New"/>
                <a:ea typeface="Courier New"/>
                <a:cs typeface="Courier New"/>
                <a:sym typeface="Courier New"/>
              </a:rPr>
              <a:t>AAD</a:t>
            </a:r>
            <a:endParaRPr sz="1800" b="0" i="0" u="none">
              <a:solidFill>
                <a:schemeClr val="dk1"/>
              </a:solidFill>
              <a:latin typeface="Courier New"/>
              <a:ea typeface="Courier New"/>
              <a:cs typeface="Courier New"/>
              <a:sym typeface="Courier New"/>
            </a:endParaRPr>
          </a:p>
          <a:p>
            <a:pPr marL="319115" marR="0" lvl="0" indent="-307718" algn="just" rtl="0">
              <a:lnSpc>
                <a:spcPct val="100000"/>
              </a:lnSpc>
              <a:spcBef>
                <a:spcPts val="538"/>
              </a:spcBef>
              <a:spcAft>
                <a:spcPts val="0"/>
              </a:spcAft>
              <a:buClr>
                <a:schemeClr val="dk1"/>
              </a:buClr>
              <a:buSzPts val="2500"/>
              <a:buFont typeface="Courier New"/>
              <a:buChar char="•"/>
            </a:pPr>
            <a:r>
              <a:rPr lang="en-IN" sz="2500" b="1" i="0" u="none">
                <a:solidFill>
                  <a:schemeClr val="dk1"/>
                </a:solidFill>
                <a:latin typeface="Courier New"/>
                <a:ea typeface="Courier New"/>
                <a:cs typeface="Courier New"/>
                <a:sym typeface="Courier New"/>
              </a:rPr>
              <a:t>AAD </a:t>
            </a:r>
            <a:r>
              <a:rPr lang="en-IN" sz="2500" b="0" i="0" u="none">
                <a:solidFill>
                  <a:schemeClr val="dk1"/>
                </a:solidFill>
                <a:latin typeface="Times New Roman"/>
                <a:ea typeface="Times New Roman"/>
                <a:cs typeface="Times New Roman"/>
                <a:sym typeface="Times New Roman"/>
              </a:rPr>
              <a:t>instruction reverses the changes done by </a:t>
            </a:r>
            <a:r>
              <a:rPr lang="en-IN" sz="2500" b="1" i="0" u="none">
                <a:solidFill>
                  <a:schemeClr val="dk1"/>
                </a:solidFill>
                <a:latin typeface="Courier New"/>
                <a:ea typeface="Courier New"/>
                <a:cs typeface="Courier New"/>
                <a:sym typeface="Courier New"/>
              </a:rPr>
              <a:t>AAM</a:t>
            </a:r>
            <a:endParaRPr sz="2500" b="0" i="0" u="none">
              <a:solidFill>
                <a:schemeClr val="dk1"/>
              </a:solidFill>
              <a:latin typeface="Courier New"/>
              <a:ea typeface="Courier New"/>
              <a:cs typeface="Courier New"/>
              <a:sym typeface="Courier New"/>
            </a:endParaRPr>
          </a:p>
        </p:txBody>
      </p:sp>
      <p:sp>
        <p:nvSpPr>
          <p:cNvPr id="535" name="Google Shape;535;p63"/>
          <p:cNvSpPr txBox="1">
            <a:spLocks noGrp="1"/>
          </p:cNvSpPr>
          <p:nvPr>
            <p:ph type="title"/>
          </p:nvPr>
        </p:nvSpPr>
        <p:spPr>
          <a:xfrm>
            <a:off x="142844" y="785794"/>
            <a:ext cx="9001156" cy="627637"/>
          </a:xfrm>
          <a:prstGeom prst="rect">
            <a:avLst/>
          </a:prstGeom>
          <a:noFill/>
          <a:ln>
            <a:noFill/>
          </a:ln>
        </p:spPr>
        <p:txBody>
          <a:bodyPr spcFirstLastPara="1" wrap="square" lIns="0" tIns="11950" rIns="0" bIns="0" anchor="b" anchorCtr="0">
            <a:spAutoFit/>
          </a:bodyPr>
          <a:lstStyle/>
          <a:p>
            <a:pPr marL="26212" lvl="0" indent="0" algn="ctr" rtl="0">
              <a:lnSpc>
                <a:spcPct val="100000"/>
              </a:lnSpc>
              <a:spcBef>
                <a:spcPts val="0"/>
              </a:spcBef>
              <a:spcAft>
                <a:spcPts val="0"/>
              </a:spcAft>
              <a:buClr>
                <a:schemeClr val="dk2"/>
              </a:buClr>
              <a:buSzPts val="4000"/>
              <a:buFont typeface="Calibri"/>
              <a:buNone/>
            </a:pPr>
            <a:r>
              <a:rPr lang="en-IN" sz="4000" b="1"/>
              <a:t>AAD (ASCII Adjust Before Division)</a:t>
            </a:r>
            <a:endParaRPr sz="4000" b="1"/>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539"/>
        <p:cNvGrpSpPr/>
        <p:nvPr/>
      </p:nvGrpSpPr>
      <p:grpSpPr>
        <a:xfrm>
          <a:off x="0" y="0"/>
          <a:ext cx="0" cy="0"/>
          <a:chOff x="0" y="0"/>
          <a:chExt cx="0" cy="0"/>
        </a:xfrm>
      </p:grpSpPr>
      <p:sp>
        <p:nvSpPr>
          <p:cNvPr id="540" name="Google Shape;540;p64"/>
          <p:cNvSpPr txBox="1"/>
          <p:nvPr/>
        </p:nvSpPr>
        <p:spPr>
          <a:xfrm>
            <a:off x="285720" y="1651142"/>
            <a:ext cx="8501122" cy="2581407"/>
          </a:xfrm>
          <a:prstGeom prst="rect">
            <a:avLst/>
          </a:prstGeom>
          <a:noFill/>
          <a:ln>
            <a:noFill/>
          </a:ln>
        </p:spPr>
        <p:txBody>
          <a:bodyPr spcFirstLastPara="1" wrap="square" lIns="0" tIns="67225" rIns="0" bIns="0" anchor="t" anchorCtr="0">
            <a:spAutoFit/>
          </a:bodyPr>
          <a:lstStyle/>
          <a:p>
            <a:pPr marL="11397" marR="0" lvl="0" indent="0" algn="l" rtl="0">
              <a:lnSpc>
                <a:spcPct val="100000"/>
              </a:lnSpc>
              <a:spcBef>
                <a:spcPts val="0"/>
              </a:spcBef>
              <a:spcAft>
                <a:spcPts val="0"/>
              </a:spcAft>
              <a:buClr>
                <a:schemeClr val="dk1"/>
              </a:buClr>
              <a:buSzPts val="2500"/>
              <a:buFont typeface="Times New Roman"/>
              <a:buNone/>
            </a:pPr>
            <a:r>
              <a:rPr lang="en-IN" sz="2500" b="1" i="0" u="none">
                <a:solidFill>
                  <a:schemeClr val="dk1"/>
                </a:solidFill>
                <a:latin typeface="Times New Roman"/>
                <a:ea typeface="Times New Roman"/>
                <a:cs typeface="Times New Roman"/>
                <a:sym typeface="Times New Roman"/>
              </a:rPr>
              <a:t>ASCII division</a:t>
            </a:r>
            <a:endParaRPr sz="2500" b="0" i="0" u="none">
              <a:solidFill>
                <a:schemeClr val="dk1"/>
              </a:solidFill>
              <a:latin typeface="Times New Roman"/>
              <a:ea typeface="Times New Roman"/>
              <a:cs typeface="Times New Roman"/>
              <a:sym typeface="Times New Roman"/>
            </a:endParaRPr>
          </a:p>
          <a:p>
            <a:pPr marL="319115" marR="0" lvl="0" indent="-307718" algn="l" rtl="0">
              <a:lnSpc>
                <a:spcPct val="100000"/>
              </a:lnSpc>
              <a:spcBef>
                <a:spcPts val="434"/>
              </a:spcBef>
              <a:spcAft>
                <a:spcPts val="0"/>
              </a:spcAft>
              <a:buClr>
                <a:schemeClr val="dk1"/>
              </a:buClr>
              <a:buSzPts val="2500"/>
              <a:buFont typeface="Times New Roman"/>
              <a:buChar char="•"/>
            </a:pPr>
            <a:r>
              <a:rPr lang="en-IN" sz="2500" b="0" i="0" u="none">
                <a:solidFill>
                  <a:schemeClr val="dk1"/>
                </a:solidFill>
                <a:latin typeface="Times New Roman"/>
                <a:ea typeface="Times New Roman"/>
                <a:cs typeface="Times New Roman"/>
                <a:sym typeface="Times New Roman"/>
              </a:rPr>
              <a:t>MOV AX,0205H              ;  AX&lt;- 0205, AH&lt;- 02, AL &lt;- 05</a:t>
            </a:r>
            <a:endParaRPr sz="2500" b="0" i="0" u="none">
              <a:solidFill>
                <a:schemeClr val="dk1"/>
              </a:solidFill>
              <a:latin typeface="Times New Roman"/>
              <a:ea typeface="Times New Roman"/>
              <a:cs typeface="Times New Roman"/>
              <a:sym typeface="Times New Roman"/>
            </a:endParaRPr>
          </a:p>
          <a:p>
            <a:pPr marL="319115" marR="0" lvl="0" indent="-148967" algn="l" rtl="0">
              <a:lnSpc>
                <a:spcPct val="100000"/>
              </a:lnSpc>
              <a:spcBef>
                <a:spcPts val="434"/>
              </a:spcBef>
              <a:spcAft>
                <a:spcPts val="0"/>
              </a:spcAft>
              <a:buClr>
                <a:schemeClr val="dk1"/>
              </a:buClr>
              <a:buSzPts val="2500"/>
              <a:buFont typeface="Arial"/>
              <a:buNone/>
            </a:pPr>
            <a:endParaRPr sz="2500" b="0" i="0" u="none">
              <a:solidFill>
                <a:schemeClr val="dk1"/>
              </a:solidFill>
              <a:latin typeface="Times New Roman"/>
              <a:ea typeface="Times New Roman"/>
              <a:cs typeface="Times New Roman"/>
              <a:sym typeface="Times New Roman"/>
            </a:endParaRPr>
          </a:p>
          <a:p>
            <a:pPr marL="319115" marR="0" lvl="0" indent="-307718" algn="l" rtl="0">
              <a:lnSpc>
                <a:spcPct val="100000"/>
              </a:lnSpc>
              <a:spcBef>
                <a:spcPts val="434"/>
              </a:spcBef>
              <a:spcAft>
                <a:spcPts val="0"/>
              </a:spcAft>
              <a:buClr>
                <a:schemeClr val="dk1"/>
              </a:buClr>
              <a:buSzPts val="2500"/>
              <a:buFont typeface="Times New Roman"/>
              <a:buChar char="•"/>
            </a:pPr>
            <a:r>
              <a:rPr lang="en-IN" sz="2500" b="0" i="0" u="none">
                <a:solidFill>
                  <a:schemeClr val="dk1"/>
                </a:solidFill>
                <a:latin typeface="Times New Roman"/>
                <a:ea typeface="Times New Roman"/>
                <a:cs typeface="Times New Roman"/>
                <a:sym typeface="Times New Roman"/>
              </a:rPr>
              <a:t>     AAD                               AL&lt;- (AH*10)+AL= (02*10)+05 					== 19(25),  AH &lt;- 00       </a:t>
            </a:r>
            <a:endParaRPr/>
          </a:p>
          <a:p>
            <a:pPr marL="319115" marR="0" lvl="0" indent="-307718" algn="l" rtl="0">
              <a:lnSpc>
                <a:spcPct val="100000"/>
              </a:lnSpc>
              <a:spcBef>
                <a:spcPts val="434"/>
              </a:spcBef>
              <a:spcAft>
                <a:spcPts val="0"/>
              </a:spcAft>
              <a:buClr>
                <a:schemeClr val="dk1"/>
              </a:buClr>
              <a:buSzPts val="2500"/>
              <a:buFont typeface="Times New Roman"/>
              <a:buChar char="•"/>
            </a:pPr>
            <a:r>
              <a:rPr lang="en-IN" sz="2500" b="0" i="0" u="none">
                <a:solidFill>
                  <a:schemeClr val="dk1"/>
                </a:solidFill>
                <a:latin typeface="Times New Roman"/>
                <a:ea typeface="Times New Roman"/>
                <a:cs typeface="Times New Roman"/>
                <a:sym typeface="Times New Roman"/>
              </a:rPr>
              <a:t>     HLT</a:t>
            </a:r>
            <a:endParaRPr sz="2500" b="0" i="0" u="none">
              <a:solidFill>
                <a:schemeClr val="dk1"/>
              </a:solidFill>
              <a:latin typeface="Times New Roman"/>
              <a:ea typeface="Times New Roman"/>
              <a:cs typeface="Times New Roman"/>
              <a:sym typeface="Times New Roman"/>
            </a:endParaRPr>
          </a:p>
        </p:txBody>
      </p:sp>
      <p:sp>
        <p:nvSpPr>
          <p:cNvPr id="541" name="Google Shape;541;p64"/>
          <p:cNvSpPr txBox="1">
            <a:spLocks noGrp="1"/>
          </p:cNvSpPr>
          <p:nvPr>
            <p:ph type="title"/>
          </p:nvPr>
        </p:nvSpPr>
        <p:spPr>
          <a:xfrm>
            <a:off x="142844" y="785794"/>
            <a:ext cx="9001156" cy="627637"/>
          </a:xfrm>
          <a:prstGeom prst="rect">
            <a:avLst/>
          </a:prstGeom>
          <a:noFill/>
          <a:ln>
            <a:noFill/>
          </a:ln>
        </p:spPr>
        <p:txBody>
          <a:bodyPr spcFirstLastPara="1" wrap="square" lIns="0" tIns="11950" rIns="0" bIns="0" anchor="b" anchorCtr="0">
            <a:spAutoFit/>
          </a:bodyPr>
          <a:lstStyle/>
          <a:p>
            <a:pPr marL="26212" lvl="0" indent="0" algn="ctr" rtl="0">
              <a:lnSpc>
                <a:spcPct val="100000"/>
              </a:lnSpc>
              <a:spcBef>
                <a:spcPts val="0"/>
              </a:spcBef>
              <a:spcAft>
                <a:spcPts val="0"/>
              </a:spcAft>
              <a:buClr>
                <a:schemeClr val="dk2"/>
              </a:buClr>
              <a:buSzPts val="4000"/>
              <a:buFont typeface="Calibri"/>
              <a:buNone/>
            </a:pPr>
            <a:r>
              <a:rPr lang="en-IN" sz="4000" b="1"/>
              <a:t>AAD (ASCII Adjust Before Division)</a:t>
            </a:r>
            <a:r>
              <a:rPr lang="en-IN" sz="1400" b="1">
                <a:solidFill>
                  <a:srgbClr val="444D26"/>
                </a:solidFill>
              </a:rPr>
              <a:t>contd</a:t>
            </a:r>
            <a:r>
              <a:rPr lang="en-IN" sz="1800" b="1">
                <a:solidFill>
                  <a:srgbClr val="444D26"/>
                </a:solidFill>
              </a:rPr>
              <a:t>.</a:t>
            </a:r>
            <a:endParaRPr sz="4000" b="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40">
                                            <p:txEl>
                                              <p:pRg st="0" end="0"/>
                                            </p:txEl>
                                          </p:spTgt>
                                        </p:tgtEl>
                                        <p:attrNameLst>
                                          <p:attrName>style.visibility</p:attrName>
                                        </p:attrNameLst>
                                      </p:cBhvr>
                                      <p:to>
                                        <p:strVal val="visible"/>
                                      </p:to>
                                    </p:set>
                                    <p:anim calcmode="lin" valueType="num">
                                      <p:cBhvr additive="base">
                                        <p:cTn id="7" dur="500"/>
                                        <p:tgtEl>
                                          <p:spTgt spid="540">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540">
                                            <p:txEl>
                                              <p:pRg st="1" end="1"/>
                                            </p:txEl>
                                          </p:spTgt>
                                        </p:tgtEl>
                                        <p:attrNameLst>
                                          <p:attrName>style.visibility</p:attrName>
                                        </p:attrNameLst>
                                      </p:cBhvr>
                                      <p:to>
                                        <p:strVal val="visible"/>
                                      </p:to>
                                    </p:set>
                                    <p:anim calcmode="lin" valueType="num">
                                      <p:cBhvr additive="base">
                                        <p:cTn id="12" dur="500"/>
                                        <p:tgtEl>
                                          <p:spTgt spid="540">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540">
                                            <p:txEl>
                                              <p:pRg st="2" end="2"/>
                                            </p:txEl>
                                          </p:spTgt>
                                        </p:tgtEl>
                                        <p:attrNameLst>
                                          <p:attrName>style.visibility</p:attrName>
                                        </p:attrNameLst>
                                      </p:cBhvr>
                                      <p:to>
                                        <p:strVal val="visible"/>
                                      </p:to>
                                    </p:set>
                                    <p:anim calcmode="lin" valueType="num">
                                      <p:cBhvr additive="base">
                                        <p:cTn id="17" dur="500"/>
                                        <p:tgtEl>
                                          <p:spTgt spid="540">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540">
                                            <p:txEl>
                                              <p:pRg st="3" end="3"/>
                                            </p:txEl>
                                          </p:spTgt>
                                        </p:tgtEl>
                                        <p:attrNameLst>
                                          <p:attrName>style.visibility</p:attrName>
                                        </p:attrNameLst>
                                      </p:cBhvr>
                                      <p:to>
                                        <p:strVal val="visible"/>
                                      </p:to>
                                    </p:set>
                                    <p:anim calcmode="lin" valueType="num">
                                      <p:cBhvr additive="base">
                                        <p:cTn id="22" dur="500"/>
                                        <p:tgtEl>
                                          <p:spTgt spid="540">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540">
                                            <p:txEl>
                                              <p:pRg st="4" end="4"/>
                                            </p:txEl>
                                          </p:spTgt>
                                        </p:tgtEl>
                                        <p:attrNameLst>
                                          <p:attrName>style.visibility</p:attrName>
                                        </p:attrNameLst>
                                      </p:cBhvr>
                                      <p:to>
                                        <p:strVal val="visible"/>
                                      </p:to>
                                    </p:set>
                                    <p:anim calcmode="lin" valueType="num">
                                      <p:cBhvr additive="base">
                                        <p:cTn id="27" dur="500"/>
                                        <p:tgtEl>
                                          <p:spTgt spid="540">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545"/>
        <p:cNvGrpSpPr/>
        <p:nvPr/>
      </p:nvGrpSpPr>
      <p:grpSpPr>
        <a:xfrm>
          <a:off x="0" y="0"/>
          <a:ext cx="0" cy="0"/>
          <a:chOff x="0" y="0"/>
          <a:chExt cx="0" cy="0"/>
        </a:xfrm>
      </p:grpSpPr>
      <p:sp>
        <p:nvSpPr>
          <p:cNvPr id="546" name="Google Shape;546;p65"/>
          <p:cNvSpPr txBox="1"/>
          <p:nvPr/>
        </p:nvSpPr>
        <p:spPr>
          <a:xfrm>
            <a:off x="1116676" y="1642827"/>
            <a:ext cx="3581400" cy="395653"/>
          </a:xfrm>
          <a:prstGeom prst="rect">
            <a:avLst/>
          </a:prstGeom>
          <a:noFill/>
          <a:ln>
            <a:noFill/>
          </a:ln>
        </p:spPr>
        <p:txBody>
          <a:bodyPr spcFirstLastPara="1" wrap="square" lIns="0" tIns="10825" rIns="0" bIns="0" anchor="t" anchorCtr="0">
            <a:spAutoFit/>
          </a:bodyPr>
          <a:lstStyle/>
          <a:p>
            <a:pPr marL="319115" marR="0" lvl="0" indent="-307718" algn="l" rtl="0">
              <a:lnSpc>
                <a:spcPct val="100000"/>
              </a:lnSpc>
              <a:spcBef>
                <a:spcPts val="0"/>
              </a:spcBef>
              <a:spcAft>
                <a:spcPts val="0"/>
              </a:spcAft>
              <a:buClr>
                <a:schemeClr val="dk1"/>
              </a:buClr>
              <a:buSzPts val="2500"/>
              <a:buFont typeface="Times New Roman"/>
              <a:buChar char="•"/>
            </a:pPr>
            <a:r>
              <a:rPr lang="en-IN" sz="2500" b="0" i="0" u="none">
                <a:solidFill>
                  <a:schemeClr val="dk1"/>
                </a:solidFill>
                <a:latin typeface="Times New Roman"/>
                <a:ea typeface="Times New Roman"/>
                <a:cs typeface="Times New Roman"/>
                <a:sym typeface="Times New Roman"/>
              </a:rPr>
              <a:t>Example: Divide 27 by 5</a:t>
            </a:r>
            <a:endParaRPr sz="2500" b="0" i="0" u="none">
              <a:solidFill>
                <a:schemeClr val="dk1"/>
              </a:solidFill>
              <a:latin typeface="Times New Roman"/>
              <a:ea typeface="Times New Roman"/>
              <a:cs typeface="Times New Roman"/>
              <a:sym typeface="Times New Roman"/>
            </a:endParaRPr>
          </a:p>
        </p:txBody>
      </p:sp>
      <p:graphicFrame>
        <p:nvGraphicFramePr>
          <p:cNvPr id="547" name="Google Shape;547;p65"/>
          <p:cNvGraphicFramePr/>
          <p:nvPr/>
        </p:nvGraphicFramePr>
        <p:xfrm>
          <a:off x="1514995" y="2185554"/>
          <a:ext cx="3000000" cy="3000000"/>
        </p:xfrm>
        <a:graphic>
          <a:graphicData uri="http://schemas.openxmlformats.org/drawingml/2006/table">
            <a:tbl>
              <a:tblPr firstRow="1" bandRow="1">
                <a:noFill/>
                <a:tableStyleId>{7CF5ABF6-A614-4836-B4FD-B1D67D3B6409}</a:tableStyleId>
              </a:tblPr>
              <a:tblGrid>
                <a:gridCol w="722175">
                  <a:extLst>
                    <a:ext uri="{9D8B030D-6E8A-4147-A177-3AD203B41FA5}">
                      <a16:colId xmlns:a16="http://schemas.microsoft.com/office/drawing/2014/main" val="20000"/>
                    </a:ext>
                  </a:extLst>
                </a:gridCol>
                <a:gridCol w="1455875">
                  <a:extLst>
                    <a:ext uri="{9D8B030D-6E8A-4147-A177-3AD203B41FA5}">
                      <a16:colId xmlns:a16="http://schemas.microsoft.com/office/drawing/2014/main" val="20001"/>
                    </a:ext>
                  </a:extLst>
                </a:gridCol>
                <a:gridCol w="277675">
                  <a:extLst>
                    <a:ext uri="{9D8B030D-6E8A-4147-A177-3AD203B41FA5}">
                      <a16:colId xmlns:a16="http://schemas.microsoft.com/office/drawing/2014/main" val="20002"/>
                    </a:ext>
                  </a:extLst>
                </a:gridCol>
                <a:gridCol w="4118275">
                  <a:extLst>
                    <a:ext uri="{9D8B030D-6E8A-4147-A177-3AD203B41FA5}">
                      <a16:colId xmlns:a16="http://schemas.microsoft.com/office/drawing/2014/main" val="20003"/>
                    </a:ext>
                  </a:extLst>
                </a:gridCol>
              </a:tblGrid>
              <a:tr h="570950">
                <a:tc>
                  <a:txBody>
                    <a:bodyPr/>
                    <a:lstStyle/>
                    <a:p>
                      <a:pPr marL="31750" marR="0" lvl="0" indent="0" algn="l" rtl="0">
                        <a:lnSpc>
                          <a:spcPct val="115000"/>
                        </a:lnSpc>
                        <a:spcBef>
                          <a:spcPts val="0"/>
                        </a:spcBef>
                        <a:spcAft>
                          <a:spcPts val="0"/>
                        </a:spcAft>
                        <a:buClr>
                          <a:schemeClr val="dk1"/>
                        </a:buClr>
                        <a:buSzPts val="1800"/>
                        <a:buFont typeface="Courier New"/>
                        <a:buNone/>
                      </a:pPr>
                      <a:r>
                        <a:rPr lang="en-IN" sz="1800" b="1" u="none">
                          <a:latin typeface="Courier New"/>
                          <a:ea typeface="Courier New"/>
                          <a:cs typeface="Courier New"/>
                          <a:sym typeface="Courier New"/>
                        </a:rPr>
                        <a:t>mov</a:t>
                      </a:r>
                      <a:endParaRPr sz="1800" u="none">
                        <a:latin typeface="Courier New"/>
                        <a:ea typeface="Courier New"/>
                        <a:cs typeface="Courier New"/>
                        <a:sym typeface="Courier New"/>
                      </a:endParaRPr>
                    </a:p>
                    <a:p>
                      <a:pPr marL="31750" marR="0" lvl="0" indent="0" algn="l" rtl="0">
                        <a:lnSpc>
                          <a:spcPct val="100000"/>
                        </a:lnSpc>
                        <a:spcBef>
                          <a:spcPts val="240"/>
                        </a:spcBef>
                        <a:spcAft>
                          <a:spcPts val="0"/>
                        </a:spcAft>
                        <a:buClr>
                          <a:schemeClr val="dk1"/>
                        </a:buClr>
                        <a:buSzPts val="1800"/>
                        <a:buFont typeface="Courier New"/>
                        <a:buNone/>
                      </a:pPr>
                      <a:r>
                        <a:rPr lang="en-IN" sz="1800" b="1" u="none">
                          <a:latin typeface="Courier New"/>
                          <a:ea typeface="Courier New"/>
                          <a:cs typeface="Courier New"/>
                          <a:sym typeface="Courier New"/>
                        </a:rPr>
                        <a:t>mov</a:t>
                      </a:r>
                      <a:endParaRPr sz="1800" u="none">
                        <a:latin typeface="Courier New"/>
                        <a:ea typeface="Courier New"/>
                        <a:cs typeface="Courier New"/>
                        <a:sym typeface="Courier New"/>
                      </a:endParaRPr>
                    </a:p>
                  </a:txBody>
                  <a:tcPr marL="0" marR="0" marT="0" marB="0"/>
                </a:tc>
                <a:tc>
                  <a:txBody>
                    <a:bodyPr/>
                    <a:lstStyle/>
                    <a:p>
                      <a:pPr marL="304165" marR="0" lvl="0" indent="0" algn="l" rtl="0">
                        <a:lnSpc>
                          <a:spcPct val="115000"/>
                        </a:lnSpc>
                        <a:spcBef>
                          <a:spcPts val="0"/>
                        </a:spcBef>
                        <a:spcAft>
                          <a:spcPts val="0"/>
                        </a:spcAft>
                        <a:buClr>
                          <a:schemeClr val="dk1"/>
                        </a:buClr>
                        <a:buSzPts val="1800"/>
                        <a:buFont typeface="Courier New"/>
                        <a:buNone/>
                      </a:pPr>
                      <a:r>
                        <a:rPr lang="en-IN" sz="1800" b="1" u="none">
                          <a:latin typeface="Courier New"/>
                          <a:ea typeface="Courier New"/>
                          <a:cs typeface="Courier New"/>
                          <a:sym typeface="Courier New"/>
                        </a:rPr>
                        <a:t>AX,0207H</a:t>
                      </a:r>
                      <a:endParaRPr sz="1800" u="none">
                        <a:latin typeface="Courier New"/>
                        <a:ea typeface="Courier New"/>
                        <a:cs typeface="Courier New"/>
                        <a:sym typeface="Courier New"/>
                      </a:endParaRPr>
                    </a:p>
                    <a:p>
                      <a:pPr marL="304165" marR="0" lvl="0" indent="0" algn="l" rtl="0">
                        <a:lnSpc>
                          <a:spcPct val="100000"/>
                        </a:lnSpc>
                        <a:spcBef>
                          <a:spcPts val="240"/>
                        </a:spcBef>
                        <a:spcAft>
                          <a:spcPts val="0"/>
                        </a:spcAft>
                        <a:buClr>
                          <a:schemeClr val="dk1"/>
                        </a:buClr>
                        <a:buSzPts val="1800"/>
                        <a:buFont typeface="Courier New"/>
                        <a:buNone/>
                      </a:pPr>
                      <a:r>
                        <a:rPr lang="en-IN" sz="1800" b="1" u="none">
                          <a:latin typeface="Courier New"/>
                          <a:ea typeface="Courier New"/>
                          <a:cs typeface="Courier New"/>
                          <a:sym typeface="Courier New"/>
                        </a:rPr>
                        <a:t>BL,05H</a:t>
                      </a:r>
                      <a:endParaRPr sz="1800" u="none">
                        <a:latin typeface="Courier New"/>
                        <a:ea typeface="Courier New"/>
                        <a:cs typeface="Courier New"/>
                        <a:sym typeface="Courier New"/>
                      </a:endParaRPr>
                    </a:p>
                  </a:txBody>
                  <a:tcPr marL="0" marR="0" marT="0" marB="0"/>
                </a:tc>
                <a:tc>
                  <a:txBody>
                    <a:bodyPr/>
                    <a:lstStyle/>
                    <a:p>
                      <a:pPr marL="74930" marR="0" lvl="0" indent="0" algn="l" rtl="0">
                        <a:lnSpc>
                          <a:spcPct val="115000"/>
                        </a:lnSpc>
                        <a:spcBef>
                          <a:spcPts val="0"/>
                        </a:spcBef>
                        <a:spcAft>
                          <a:spcPts val="0"/>
                        </a:spcAft>
                        <a:buClr>
                          <a:schemeClr val="dk1"/>
                        </a:buClr>
                        <a:buSzPts val="1800"/>
                        <a:buFont typeface="Courier New"/>
                        <a:buNone/>
                      </a:pPr>
                      <a:r>
                        <a:rPr lang="en-IN" sz="1800" b="1" u="none">
                          <a:latin typeface="Courier New"/>
                          <a:ea typeface="Courier New"/>
                          <a:cs typeface="Courier New"/>
                          <a:sym typeface="Courier New"/>
                        </a:rPr>
                        <a:t>;</a:t>
                      </a:r>
                      <a:endParaRPr sz="1800" u="none">
                        <a:latin typeface="Courier New"/>
                        <a:ea typeface="Courier New"/>
                        <a:cs typeface="Courier New"/>
                        <a:sym typeface="Courier New"/>
                      </a:endParaRPr>
                    </a:p>
                    <a:p>
                      <a:pPr marL="74930" marR="0" lvl="0" indent="0" algn="l" rtl="0">
                        <a:lnSpc>
                          <a:spcPct val="100000"/>
                        </a:lnSpc>
                        <a:spcBef>
                          <a:spcPts val="240"/>
                        </a:spcBef>
                        <a:spcAft>
                          <a:spcPts val="0"/>
                        </a:spcAft>
                        <a:buClr>
                          <a:schemeClr val="dk1"/>
                        </a:buClr>
                        <a:buSzPts val="1800"/>
                        <a:buFont typeface="Courier New"/>
                        <a:buNone/>
                      </a:pPr>
                      <a:r>
                        <a:rPr lang="en-IN" sz="1800" b="1" u="none">
                          <a:latin typeface="Courier New"/>
                          <a:ea typeface="Courier New"/>
                          <a:cs typeface="Courier New"/>
                          <a:sym typeface="Courier New"/>
                        </a:rPr>
                        <a:t>;</a:t>
                      </a:r>
                      <a:endParaRPr sz="1800" u="none">
                        <a:latin typeface="Courier New"/>
                        <a:ea typeface="Courier New"/>
                        <a:cs typeface="Courier New"/>
                        <a:sym typeface="Courier New"/>
                      </a:endParaRPr>
                    </a:p>
                  </a:txBody>
                  <a:tcPr marL="0" marR="0" marT="0" marB="0"/>
                </a:tc>
                <a:tc>
                  <a:txBody>
                    <a:bodyPr/>
                    <a:lstStyle/>
                    <a:p>
                      <a:pPr marL="74930" marR="0" lvl="0" indent="0" algn="l" rtl="0">
                        <a:lnSpc>
                          <a:spcPct val="115000"/>
                        </a:lnSpc>
                        <a:spcBef>
                          <a:spcPts val="0"/>
                        </a:spcBef>
                        <a:spcAft>
                          <a:spcPts val="0"/>
                        </a:spcAft>
                        <a:buClr>
                          <a:schemeClr val="dk1"/>
                        </a:buClr>
                        <a:buSzPts val="1800"/>
                        <a:buFont typeface="Courier New"/>
                        <a:buNone/>
                      </a:pPr>
                      <a:r>
                        <a:rPr lang="en-IN" sz="1800" b="1" u="none">
                          <a:latin typeface="Courier New"/>
                          <a:ea typeface="Courier New"/>
                          <a:cs typeface="Courier New"/>
                          <a:sym typeface="Courier New"/>
                        </a:rPr>
                        <a:t>dividend in unpacked BCD form</a:t>
                      </a:r>
                      <a:endParaRPr sz="1800" u="none">
                        <a:latin typeface="Courier New"/>
                        <a:ea typeface="Courier New"/>
                        <a:cs typeface="Courier New"/>
                        <a:sym typeface="Courier New"/>
                      </a:endParaRPr>
                    </a:p>
                    <a:p>
                      <a:pPr marL="74930" marR="0" lvl="0" indent="0" algn="l" rtl="0">
                        <a:lnSpc>
                          <a:spcPct val="100000"/>
                        </a:lnSpc>
                        <a:spcBef>
                          <a:spcPts val="240"/>
                        </a:spcBef>
                        <a:spcAft>
                          <a:spcPts val="0"/>
                        </a:spcAft>
                        <a:buClr>
                          <a:schemeClr val="dk1"/>
                        </a:buClr>
                        <a:buSzPts val="1800"/>
                        <a:buFont typeface="Courier New"/>
                        <a:buNone/>
                      </a:pPr>
                      <a:r>
                        <a:rPr lang="en-IN" sz="1800" b="1" u="none">
                          <a:latin typeface="Courier New"/>
                          <a:ea typeface="Courier New"/>
                          <a:cs typeface="Courier New"/>
                          <a:sym typeface="Courier New"/>
                        </a:rPr>
                        <a:t>divisor in unpacked BCD form</a:t>
                      </a:r>
                      <a:endParaRPr sz="1800" u="none">
                        <a:latin typeface="Courier New"/>
                        <a:ea typeface="Courier New"/>
                        <a:cs typeface="Courier New"/>
                        <a:sym typeface="Courier New"/>
                      </a:endParaRPr>
                    </a:p>
                  </a:txBody>
                  <a:tcPr marL="0" marR="0" marT="0" marB="0"/>
                </a:tc>
                <a:extLst>
                  <a:ext uri="{0D108BD9-81ED-4DB2-BD59-A6C34878D82A}">
                    <a16:rowId xmlns:a16="http://schemas.microsoft.com/office/drawing/2014/main" val="10000"/>
                  </a:ext>
                </a:extLst>
              </a:tr>
              <a:tr h="295825">
                <a:tc>
                  <a:txBody>
                    <a:bodyPr/>
                    <a:lstStyle/>
                    <a:p>
                      <a:pPr marL="31750" marR="0" lvl="0" indent="0" algn="l" rtl="0">
                        <a:lnSpc>
                          <a:spcPct val="125277"/>
                        </a:lnSpc>
                        <a:spcBef>
                          <a:spcPts val="0"/>
                        </a:spcBef>
                        <a:spcAft>
                          <a:spcPts val="0"/>
                        </a:spcAft>
                        <a:buClr>
                          <a:schemeClr val="dk1"/>
                        </a:buClr>
                        <a:buSzPts val="1800"/>
                        <a:buFont typeface="Courier New"/>
                        <a:buNone/>
                      </a:pPr>
                      <a:r>
                        <a:rPr lang="en-IN" sz="1800" b="1" u="none">
                          <a:latin typeface="Courier New"/>
                          <a:ea typeface="Courier New"/>
                          <a:cs typeface="Courier New"/>
                          <a:sym typeface="Courier New"/>
                        </a:rPr>
                        <a:t>aad</a:t>
                      </a:r>
                      <a:endParaRPr sz="1800" u="none">
                        <a:latin typeface="Courier New"/>
                        <a:ea typeface="Courier New"/>
                        <a:cs typeface="Courier New"/>
                        <a:sym typeface="Courier New"/>
                      </a:endParaRPr>
                    </a:p>
                  </a:txBody>
                  <a:tcPr marL="0" marR="0" marT="0" marB="0"/>
                </a:tc>
                <a:tc>
                  <a:txBody>
                    <a:bodyPr/>
                    <a:lstStyle/>
                    <a:p>
                      <a:pPr marL="0" marR="0" lvl="0" indent="0" algn="l" rtl="0">
                        <a:lnSpc>
                          <a:spcPct val="100000"/>
                        </a:lnSpc>
                        <a:spcBef>
                          <a:spcPts val="0"/>
                        </a:spcBef>
                        <a:spcAft>
                          <a:spcPts val="0"/>
                        </a:spcAft>
                        <a:buClr>
                          <a:schemeClr val="dk1"/>
                        </a:buClr>
                        <a:buSzPts val="1900"/>
                        <a:buFont typeface="Constantia"/>
                        <a:buNone/>
                      </a:pPr>
                      <a:endParaRPr sz="1900" u="none">
                        <a:latin typeface="Times New Roman"/>
                        <a:ea typeface="Times New Roman"/>
                        <a:cs typeface="Times New Roman"/>
                        <a:sym typeface="Times New Roman"/>
                      </a:endParaRPr>
                    </a:p>
                  </a:txBody>
                  <a:tcPr marL="0" marR="0" marT="0" marB="0"/>
                </a:tc>
                <a:tc>
                  <a:txBody>
                    <a:bodyPr/>
                    <a:lstStyle/>
                    <a:p>
                      <a:pPr marL="74930" marR="0" lvl="0" indent="0" algn="l" rtl="0">
                        <a:lnSpc>
                          <a:spcPct val="125277"/>
                        </a:lnSpc>
                        <a:spcBef>
                          <a:spcPts val="0"/>
                        </a:spcBef>
                        <a:spcAft>
                          <a:spcPts val="0"/>
                        </a:spcAft>
                        <a:buClr>
                          <a:schemeClr val="dk1"/>
                        </a:buClr>
                        <a:buSzPts val="1800"/>
                        <a:buFont typeface="Courier New"/>
                        <a:buNone/>
                      </a:pPr>
                      <a:r>
                        <a:rPr lang="en-IN" sz="1800" b="1" u="none">
                          <a:latin typeface="Courier New"/>
                          <a:ea typeface="Courier New"/>
                          <a:cs typeface="Courier New"/>
                          <a:sym typeface="Courier New"/>
                        </a:rPr>
                        <a:t>;</a:t>
                      </a:r>
                      <a:endParaRPr sz="1800" u="none">
                        <a:latin typeface="Courier New"/>
                        <a:ea typeface="Courier New"/>
                        <a:cs typeface="Courier New"/>
                        <a:sym typeface="Courier New"/>
                      </a:endParaRPr>
                    </a:p>
                  </a:txBody>
                  <a:tcPr marL="0" marR="0" marT="0" marB="0"/>
                </a:tc>
                <a:tc>
                  <a:txBody>
                    <a:bodyPr/>
                    <a:lstStyle/>
                    <a:p>
                      <a:pPr marL="74930" marR="0" lvl="0" indent="0" algn="l" rtl="0">
                        <a:lnSpc>
                          <a:spcPct val="125277"/>
                        </a:lnSpc>
                        <a:spcBef>
                          <a:spcPts val="0"/>
                        </a:spcBef>
                        <a:spcAft>
                          <a:spcPts val="0"/>
                        </a:spcAft>
                        <a:buClr>
                          <a:schemeClr val="dk1"/>
                        </a:buClr>
                        <a:buSzPts val="1800"/>
                        <a:buFont typeface="Courier New"/>
                        <a:buNone/>
                      </a:pPr>
                      <a:r>
                        <a:rPr lang="en-IN" sz="1800" b="1" u="none">
                          <a:latin typeface="Courier New"/>
                          <a:ea typeface="Courier New"/>
                          <a:cs typeface="Courier New"/>
                          <a:sym typeface="Courier New"/>
                        </a:rPr>
                        <a:t>AX := 001BH</a:t>
                      </a:r>
                      <a:endParaRPr sz="1800" u="none">
                        <a:latin typeface="Courier New"/>
                        <a:ea typeface="Courier New"/>
                        <a:cs typeface="Courier New"/>
                        <a:sym typeface="Courier New"/>
                      </a:endParaRPr>
                    </a:p>
                  </a:txBody>
                  <a:tcPr marL="0" marR="0" marT="0" marB="0"/>
                </a:tc>
                <a:extLst>
                  <a:ext uri="{0D108BD9-81ED-4DB2-BD59-A6C34878D82A}">
                    <a16:rowId xmlns:a16="http://schemas.microsoft.com/office/drawing/2014/main" val="10001"/>
                  </a:ext>
                </a:extLst>
              </a:tr>
              <a:tr h="275100">
                <a:tc>
                  <a:txBody>
                    <a:bodyPr/>
                    <a:lstStyle/>
                    <a:p>
                      <a:pPr marL="31750" marR="0" lvl="0" indent="0" algn="l" rtl="0">
                        <a:lnSpc>
                          <a:spcPct val="125277"/>
                        </a:lnSpc>
                        <a:spcBef>
                          <a:spcPts val="0"/>
                        </a:spcBef>
                        <a:spcAft>
                          <a:spcPts val="0"/>
                        </a:spcAft>
                        <a:buClr>
                          <a:schemeClr val="dk1"/>
                        </a:buClr>
                        <a:buSzPts val="1800"/>
                        <a:buFont typeface="Courier New"/>
                        <a:buNone/>
                      </a:pPr>
                      <a:r>
                        <a:rPr lang="en-IN" sz="1800" b="1" u="none">
                          <a:latin typeface="Courier New"/>
                          <a:ea typeface="Courier New"/>
                          <a:cs typeface="Courier New"/>
                          <a:sym typeface="Courier New"/>
                        </a:rPr>
                        <a:t>div</a:t>
                      </a:r>
                      <a:endParaRPr sz="1800" u="none">
                        <a:latin typeface="Courier New"/>
                        <a:ea typeface="Courier New"/>
                        <a:cs typeface="Courier New"/>
                        <a:sym typeface="Courier New"/>
                      </a:endParaRPr>
                    </a:p>
                  </a:txBody>
                  <a:tcPr marL="0" marR="0" marT="0" marB="0"/>
                </a:tc>
                <a:tc>
                  <a:txBody>
                    <a:bodyPr/>
                    <a:lstStyle/>
                    <a:p>
                      <a:pPr marL="304165" marR="0" lvl="0" indent="0" algn="l" rtl="0">
                        <a:lnSpc>
                          <a:spcPct val="125277"/>
                        </a:lnSpc>
                        <a:spcBef>
                          <a:spcPts val="0"/>
                        </a:spcBef>
                        <a:spcAft>
                          <a:spcPts val="0"/>
                        </a:spcAft>
                        <a:buClr>
                          <a:schemeClr val="dk1"/>
                        </a:buClr>
                        <a:buSzPts val="1800"/>
                        <a:buFont typeface="Courier New"/>
                        <a:buNone/>
                      </a:pPr>
                      <a:r>
                        <a:rPr lang="en-IN" sz="1800" b="1" u="none">
                          <a:latin typeface="Courier New"/>
                          <a:ea typeface="Courier New"/>
                          <a:cs typeface="Courier New"/>
                          <a:sym typeface="Courier New"/>
                        </a:rPr>
                        <a:t>BL</a:t>
                      </a:r>
                      <a:endParaRPr sz="1800" u="none">
                        <a:latin typeface="Courier New"/>
                        <a:ea typeface="Courier New"/>
                        <a:cs typeface="Courier New"/>
                        <a:sym typeface="Courier New"/>
                      </a:endParaRPr>
                    </a:p>
                  </a:txBody>
                  <a:tcPr marL="0" marR="0" marT="0" marB="0"/>
                </a:tc>
                <a:tc>
                  <a:txBody>
                    <a:bodyPr/>
                    <a:lstStyle/>
                    <a:p>
                      <a:pPr marL="74930" marR="0" lvl="0" indent="0" algn="l" rtl="0">
                        <a:lnSpc>
                          <a:spcPct val="125277"/>
                        </a:lnSpc>
                        <a:spcBef>
                          <a:spcPts val="0"/>
                        </a:spcBef>
                        <a:spcAft>
                          <a:spcPts val="0"/>
                        </a:spcAft>
                        <a:buClr>
                          <a:schemeClr val="dk1"/>
                        </a:buClr>
                        <a:buSzPts val="1800"/>
                        <a:buFont typeface="Courier New"/>
                        <a:buNone/>
                      </a:pPr>
                      <a:r>
                        <a:rPr lang="en-IN" sz="1800" b="1" u="none">
                          <a:latin typeface="Courier New"/>
                          <a:ea typeface="Courier New"/>
                          <a:cs typeface="Courier New"/>
                          <a:sym typeface="Courier New"/>
                        </a:rPr>
                        <a:t>;</a:t>
                      </a:r>
                      <a:endParaRPr sz="1800" u="none">
                        <a:latin typeface="Courier New"/>
                        <a:ea typeface="Courier New"/>
                        <a:cs typeface="Courier New"/>
                        <a:sym typeface="Courier New"/>
                      </a:endParaRPr>
                    </a:p>
                  </a:txBody>
                  <a:tcPr marL="0" marR="0" marT="0" marB="0"/>
                </a:tc>
                <a:tc>
                  <a:txBody>
                    <a:bodyPr/>
                    <a:lstStyle/>
                    <a:p>
                      <a:pPr marL="74930" marR="0" lvl="0" indent="0" algn="l" rtl="0">
                        <a:lnSpc>
                          <a:spcPct val="125277"/>
                        </a:lnSpc>
                        <a:spcBef>
                          <a:spcPts val="0"/>
                        </a:spcBef>
                        <a:spcAft>
                          <a:spcPts val="0"/>
                        </a:spcAft>
                        <a:buClr>
                          <a:schemeClr val="dk1"/>
                        </a:buClr>
                        <a:buSzPts val="1800"/>
                        <a:buFont typeface="Courier New"/>
                        <a:buNone/>
                      </a:pPr>
                      <a:r>
                        <a:rPr lang="en-IN" sz="1800" b="1" u="none">
                          <a:latin typeface="Courier New"/>
                          <a:ea typeface="Courier New"/>
                          <a:cs typeface="Courier New"/>
                          <a:sym typeface="Courier New"/>
                        </a:rPr>
                        <a:t>AX := 0205H</a:t>
                      </a:r>
                      <a:endParaRPr sz="1800" u="none">
                        <a:latin typeface="Courier New"/>
                        <a:ea typeface="Courier New"/>
                        <a:cs typeface="Courier New"/>
                        <a:sym typeface="Courier New"/>
                      </a:endParaRPr>
                    </a:p>
                  </a:txBody>
                  <a:tcPr marL="0" marR="0" marT="0" marB="0"/>
                </a:tc>
                <a:extLst>
                  <a:ext uri="{0D108BD9-81ED-4DB2-BD59-A6C34878D82A}">
                    <a16:rowId xmlns:a16="http://schemas.microsoft.com/office/drawing/2014/main" val="10002"/>
                  </a:ext>
                </a:extLst>
              </a:tr>
            </a:tbl>
          </a:graphicData>
        </a:graphic>
      </p:graphicFrame>
      <p:sp>
        <p:nvSpPr>
          <p:cNvPr id="548" name="Google Shape;548;p65"/>
          <p:cNvSpPr txBox="1"/>
          <p:nvPr/>
        </p:nvSpPr>
        <p:spPr>
          <a:xfrm>
            <a:off x="1116677" y="3421914"/>
            <a:ext cx="6907068" cy="2857866"/>
          </a:xfrm>
          <a:prstGeom prst="rect">
            <a:avLst/>
          </a:prstGeom>
          <a:noFill/>
          <a:ln>
            <a:noFill/>
          </a:ln>
        </p:spPr>
        <p:txBody>
          <a:bodyPr spcFirstLastPara="1" wrap="square" lIns="0" tIns="10825" rIns="0" bIns="0" anchor="t" anchorCtr="0">
            <a:spAutoFit/>
          </a:bodyPr>
          <a:lstStyle/>
          <a:p>
            <a:pPr marL="319115" marR="4559" lvl="0" indent="-307718" algn="l" rtl="0">
              <a:lnSpc>
                <a:spcPct val="100000"/>
              </a:lnSpc>
              <a:spcBef>
                <a:spcPts val="0"/>
              </a:spcBef>
              <a:spcAft>
                <a:spcPts val="0"/>
              </a:spcAft>
              <a:buClr>
                <a:schemeClr val="dk1"/>
              </a:buClr>
              <a:buSzPts val="2500"/>
              <a:buFont typeface="Courier New"/>
              <a:buChar char="•"/>
            </a:pPr>
            <a:r>
              <a:rPr lang="en-IN" sz="2500" b="1" i="0" u="none">
                <a:solidFill>
                  <a:schemeClr val="dk1"/>
                </a:solidFill>
                <a:latin typeface="Courier New"/>
                <a:ea typeface="Courier New"/>
                <a:cs typeface="Courier New"/>
                <a:sym typeface="Courier New"/>
              </a:rPr>
              <a:t>AL &lt;- 05     AH &lt;- 02  </a:t>
            </a:r>
            <a:endParaRPr/>
          </a:p>
          <a:p>
            <a:pPr marL="319115" marR="4559" lvl="0" indent="-148967" algn="l" rtl="0">
              <a:lnSpc>
                <a:spcPct val="100000"/>
              </a:lnSpc>
              <a:spcBef>
                <a:spcPts val="85"/>
              </a:spcBef>
              <a:spcAft>
                <a:spcPts val="0"/>
              </a:spcAft>
              <a:buClr>
                <a:schemeClr val="dk1"/>
              </a:buClr>
              <a:buSzPts val="2500"/>
              <a:buFont typeface="Courier New"/>
              <a:buNone/>
            </a:pPr>
            <a:endParaRPr sz="2500" b="1" i="0" u="none">
              <a:solidFill>
                <a:schemeClr val="dk1"/>
              </a:solidFill>
              <a:latin typeface="Courier New"/>
              <a:ea typeface="Courier New"/>
              <a:cs typeface="Courier New"/>
              <a:sym typeface="Courier New"/>
            </a:endParaRPr>
          </a:p>
          <a:p>
            <a:pPr marL="319115" marR="4559" lvl="0" indent="-307718" algn="l" rtl="0">
              <a:lnSpc>
                <a:spcPct val="100000"/>
              </a:lnSpc>
              <a:spcBef>
                <a:spcPts val="85"/>
              </a:spcBef>
              <a:spcAft>
                <a:spcPts val="0"/>
              </a:spcAft>
              <a:buClr>
                <a:schemeClr val="dk1"/>
              </a:buClr>
              <a:buSzPts val="2500"/>
              <a:buFont typeface="Courier New"/>
              <a:buChar char="•"/>
            </a:pPr>
            <a:r>
              <a:rPr lang="en-IN" sz="2500" b="1" i="0" u="none">
                <a:solidFill>
                  <a:schemeClr val="dk1"/>
                </a:solidFill>
                <a:latin typeface="Courier New"/>
                <a:ea typeface="Courier New"/>
                <a:cs typeface="Courier New"/>
                <a:sym typeface="Courier New"/>
              </a:rPr>
              <a:t>(vice versa of AAM)</a:t>
            </a:r>
            <a:endParaRPr/>
          </a:p>
          <a:p>
            <a:pPr marL="319115" marR="4559" lvl="0" indent="-148967" algn="l" rtl="0">
              <a:lnSpc>
                <a:spcPct val="100000"/>
              </a:lnSpc>
              <a:spcBef>
                <a:spcPts val="85"/>
              </a:spcBef>
              <a:spcAft>
                <a:spcPts val="0"/>
              </a:spcAft>
              <a:buClr>
                <a:schemeClr val="dk1"/>
              </a:buClr>
              <a:buSzPts val="2500"/>
              <a:buFont typeface="Courier New"/>
              <a:buNone/>
            </a:pPr>
            <a:endParaRPr sz="2500" b="1" i="0" u="none">
              <a:solidFill>
                <a:schemeClr val="dk1"/>
              </a:solidFill>
              <a:latin typeface="Courier New"/>
              <a:ea typeface="Courier New"/>
              <a:cs typeface="Courier New"/>
              <a:sym typeface="Courier New"/>
            </a:endParaRPr>
          </a:p>
          <a:p>
            <a:pPr marL="319115" marR="4559" lvl="0" indent="-307718" algn="just" rtl="0">
              <a:lnSpc>
                <a:spcPct val="100000"/>
              </a:lnSpc>
              <a:spcBef>
                <a:spcPts val="85"/>
              </a:spcBef>
              <a:spcAft>
                <a:spcPts val="0"/>
              </a:spcAft>
              <a:buClr>
                <a:schemeClr val="dk1"/>
              </a:buClr>
              <a:buSzPts val="2500"/>
              <a:buFont typeface="Courier New"/>
              <a:buChar char="•"/>
            </a:pPr>
            <a:r>
              <a:rPr lang="en-IN" sz="2500" b="1" i="0" u="none">
                <a:solidFill>
                  <a:schemeClr val="dk1"/>
                </a:solidFill>
                <a:latin typeface="Courier New"/>
                <a:ea typeface="Courier New"/>
                <a:cs typeface="Courier New"/>
                <a:sym typeface="Courier New"/>
              </a:rPr>
              <a:t>aad </a:t>
            </a:r>
            <a:r>
              <a:rPr lang="en-IN" sz="2500" b="0" i="0" u="none">
                <a:solidFill>
                  <a:schemeClr val="dk1"/>
                </a:solidFill>
                <a:latin typeface="Times New Roman"/>
                <a:ea typeface="Times New Roman"/>
                <a:cs typeface="Times New Roman"/>
                <a:sym typeface="Times New Roman"/>
              </a:rPr>
              <a:t>converts the unpacked BCD number in AX to  hexadecimal form so that </a:t>
            </a:r>
            <a:r>
              <a:rPr lang="en-IN" sz="2500" b="1" i="0" u="none">
                <a:solidFill>
                  <a:schemeClr val="dk1"/>
                </a:solidFill>
                <a:latin typeface="Courier New"/>
                <a:ea typeface="Courier New"/>
                <a:cs typeface="Courier New"/>
                <a:sym typeface="Courier New"/>
              </a:rPr>
              <a:t>div </a:t>
            </a:r>
            <a:r>
              <a:rPr lang="en-IN" sz="2500" b="0" i="0" u="none">
                <a:solidFill>
                  <a:schemeClr val="dk1"/>
                </a:solidFill>
                <a:latin typeface="Times New Roman"/>
                <a:ea typeface="Times New Roman"/>
                <a:cs typeface="Times New Roman"/>
                <a:sym typeface="Times New Roman"/>
              </a:rPr>
              <a:t>can be used.</a:t>
            </a:r>
            <a:endParaRPr sz="2500" b="0" i="0" u="none">
              <a:solidFill>
                <a:schemeClr val="dk1"/>
              </a:solidFill>
              <a:latin typeface="Times New Roman"/>
              <a:ea typeface="Times New Roman"/>
              <a:cs typeface="Times New Roman"/>
              <a:sym typeface="Times New Roman"/>
            </a:endParaRPr>
          </a:p>
          <a:p>
            <a:pPr marL="11397" marR="0" lvl="0" indent="0" algn="l" rtl="0">
              <a:lnSpc>
                <a:spcPct val="100000"/>
              </a:lnSpc>
              <a:spcBef>
                <a:spcPts val="790"/>
              </a:spcBef>
              <a:spcAft>
                <a:spcPts val="0"/>
              </a:spcAft>
              <a:buClr>
                <a:schemeClr val="dk1"/>
              </a:buClr>
              <a:buSzPts val="2500"/>
              <a:buFont typeface="Times New Roman"/>
              <a:buNone/>
            </a:pPr>
            <a:r>
              <a:rPr lang="en-IN" sz="2500" b="1" i="0" u="none">
                <a:solidFill>
                  <a:schemeClr val="dk1"/>
                </a:solidFill>
                <a:latin typeface="Times New Roman"/>
                <a:ea typeface="Times New Roman"/>
                <a:cs typeface="Times New Roman"/>
                <a:sym typeface="Times New Roman"/>
              </a:rPr>
              <a:t> </a:t>
            </a:r>
            <a:endParaRPr sz="1800" b="0" i="0" u="none">
              <a:solidFill>
                <a:schemeClr val="dk1"/>
              </a:solidFill>
              <a:latin typeface="Times New Roman"/>
              <a:ea typeface="Times New Roman"/>
              <a:cs typeface="Times New Roman"/>
              <a:sym typeface="Times New Roman"/>
            </a:endParaRPr>
          </a:p>
        </p:txBody>
      </p:sp>
      <p:sp>
        <p:nvSpPr>
          <p:cNvPr id="549" name="Google Shape;549;p65"/>
          <p:cNvSpPr txBox="1">
            <a:spLocks noGrp="1"/>
          </p:cNvSpPr>
          <p:nvPr>
            <p:ph type="title"/>
          </p:nvPr>
        </p:nvSpPr>
        <p:spPr>
          <a:xfrm>
            <a:off x="142844" y="785794"/>
            <a:ext cx="9001156" cy="627637"/>
          </a:xfrm>
          <a:prstGeom prst="rect">
            <a:avLst/>
          </a:prstGeom>
          <a:noFill/>
          <a:ln>
            <a:noFill/>
          </a:ln>
        </p:spPr>
        <p:txBody>
          <a:bodyPr spcFirstLastPara="1" wrap="square" lIns="0" tIns="11950" rIns="0" bIns="0" anchor="b" anchorCtr="0">
            <a:spAutoFit/>
          </a:bodyPr>
          <a:lstStyle/>
          <a:p>
            <a:pPr marL="26212" lvl="0" indent="0" algn="ctr" rtl="0">
              <a:lnSpc>
                <a:spcPct val="100000"/>
              </a:lnSpc>
              <a:spcBef>
                <a:spcPts val="0"/>
              </a:spcBef>
              <a:spcAft>
                <a:spcPts val="0"/>
              </a:spcAft>
              <a:buClr>
                <a:schemeClr val="dk2"/>
              </a:buClr>
              <a:buSzPts val="4000"/>
              <a:buFont typeface="Calibri"/>
              <a:buNone/>
            </a:pPr>
            <a:r>
              <a:rPr lang="en-IN" sz="4000" b="1"/>
              <a:t>AAD (ASCII Adjust Before Division)</a:t>
            </a:r>
            <a:r>
              <a:rPr lang="en-IN" sz="1400" b="1">
                <a:solidFill>
                  <a:srgbClr val="444D26"/>
                </a:solidFill>
              </a:rPr>
              <a:t>contd</a:t>
            </a:r>
            <a:r>
              <a:rPr lang="en-IN" sz="1800" b="1">
                <a:solidFill>
                  <a:srgbClr val="444D26"/>
                </a:solidFill>
              </a:rPr>
              <a:t>.</a:t>
            </a:r>
            <a:endParaRPr sz="4000" b="1"/>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553"/>
        <p:cNvGrpSpPr/>
        <p:nvPr/>
      </p:nvGrpSpPr>
      <p:grpSpPr>
        <a:xfrm>
          <a:off x="0" y="0"/>
          <a:ext cx="0" cy="0"/>
          <a:chOff x="0" y="0"/>
          <a:chExt cx="0" cy="0"/>
        </a:xfrm>
      </p:grpSpPr>
      <p:sp>
        <p:nvSpPr>
          <p:cNvPr id="554" name="Google Shape;554;p66"/>
          <p:cNvSpPr txBox="1">
            <a:spLocks noGrp="1"/>
          </p:cNvSpPr>
          <p:nvPr>
            <p:ph type="title"/>
          </p:nvPr>
        </p:nvSpPr>
        <p:spPr>
          <a:xfrm>
            <a:off x="285720" y="653705"/>
            <a:ext cx="8572560" cy="1489411"/>
          </a:xfrm>
          <a:prstGeom prst="rect">
            <a:avLst/>
          </a:prstGeom>
          <a:noFill/>
          <a:ln>
            <a:noFill/>
          </a:ln>
        </p:spPr>
        <p:txBody>
          <a:bodyPr spcFirstLastPara="1" wrap="square" lIns="0" tIns="11950" rIns="0" bIns="0" anchor="b" anchorCtr="0">
            <a:spAutoFit/>
          </a:bodyPr>
          <a:lstStyle/>
          <a:p>
            <a:pPr marL="11397" lvl="0" indent="0" algn="just" rtl="0">
              <a:lnSpc>
                <a:spcPct val="100000"/>
              </a:lnSpc>
              <a:spcBef>
                <a:spcPts val="0"/>
              </a:spcBef>
              <a:spcAft>
                <a:spcPts val="0"/>
              </a:spcAft>
              <a:buClr>
                <a:schemeClr val="dk2"/>
              </a:buClr>
              <a:buSzPts val="3200"/>
              <a:buFont typeface="Calibri"/>
              <a:buNone/>
            </a:pPr>
            <a:r>
              <a:rPr lang="en-IN" sz="3200"/>
              <a:t>WAP to perform the division 15/6 using the ASCII codes. Store the ASCII codes of result in Register DX.</a:t>
            </a:r>
            <a:endParaRPr sz="3200"/>
          </a:p>
        </p:txBody>
      </p:sp>
      <p:sp>
        <p:nvSpPr>
          <p:cNvPr id="555" name="Google Shape;555;p66"/>
          <p:cNvSpPr txBox="1">
            <a:spLocks noGrp="1"/>
          </p:cNvSpPr>
          <p:nvPr>
            <p:ph type="body" idx="1"/>
          </p:nvPr>
        </p:nvSpPr>
        <p:spPr>
          <a:xfrm>
            <a:off x="428596" y="2104675"/>
            <a:ext cx="8229600" cy="4181845"/>
          </a:xfrm>
          <a:prstGeom prst="rect">
            <a:avLst/>
          </a:prstGeom>
          <a:noFill/>
          <a:ln>
            <a:noFill/>
          </a:ln>
        </p:spPr>
        <p:txBody>
          <a:bodyPr spcFirstLastPara="1" wrap="square" lIns="0" tIns="67225" rIns="0" bIns="0" anchor="t" anchorCtr="0">
            <a:spAutoFit/>
          </a:bodyPr>
          <a:lstStyle/>
          <a:p>
            <a:pPr marL="11397" lvl="0" indent="-11397" algn="l" rtl="0">
              <a:lnSpc>
                <a:spcPct val="100000"/>
              </a:lnSpc>
              <a:spcBef>
                <a:spcPts val="0"/>
              </a:spcBef>
              <a:spcAft>
                <a:spcPts val="0"/>
              </a:spcAft>
              <a:buSzPts val="2470"/>
              <a:buChar char="⚫"/>
            </a:pPr>
            <a:r>
              <a:rPr lang="en-IN"/>
              <a:t>MOV AX, ’15’               ; AX=31    35</a:t>
            </a:r>
            <a:endParaRPr/>
          </a:p>
          <a:p>
            <a:pPr marL="11397" lvl="0" indent="-11397" algn="l" rtl="0">
              <a:lnSpc>
                <a:spcPct val="100000"/>
              </a:lnSpc>
              <a:spcBef>
                <a:spcPts val="529"/>
              </a:spcBef>
              <a:spcAft>
                <a:spcPts val="0"/>
              </a:spcAft>
              <a:buSzPts val="2470"/>
              <a:buChar char="⚫"/>
            </a:pPr>
            <a:r>
              <a:rPr lang="en-IN"/>
              <a:t>MOV BH, ’6’               ; BX=36   00</a:t>
            </a:r>
            <a:endParaRPr/>
          </a:p>
          <a:p>
            <a:pPr marL="11397" lvl="0" indent="-11397" algn="l" rtl="0">
              <a:lnSpc>
                <a:spcPct val="100000"/>
              </a:lnSpc>
              <a:spcBef>
                <a:spcPts val="529"/>
              </a:spcBef>
              <a:spcAft>
                <a:spcPts val="0"/>
              </a:spcAft>
              <a:buSzPts val="2470"/>
              <a:buChar char="⚫"/>
            </a:pPr>
            <a:r>
              <a:rPr lang="en-IN"/>
              <a:t>SUB AX,3030h             ; AX=01   05</a:t>
            </a:r>
            <a:endParaRPr/>
          </a:p>
          <a:p>
            <a:pPr marL="11397" lvl="0" indent="-11397" algn="l" rtl="0">
              <a:lnSpc>
                <a:spcPct val="100000"/>
              </a:lnSpc>
              <a:spcBef>
                <a:spcPts val="529"/>
              </a:spcBef>
              <a:spcAft>
                <a:spcPts val="0"/>
              </a:spcAft>
              <a:buSzPts val="2470"/>
              <a:buChar char="⚫"/>
            </a:pPr>
            <a:r>
              <a:rPr lang="en-IN"/>
              <a:t>SUB BH,30H                ; BH=06  00</a:t>
            </a:r>
            <a:endParaRPr/>
          </a:p>
          <a:p>
            <a:pPr marL="11397" lvl="0" indent="-11397" algn="l" rtl="0">
              <a:lnSpc>
                <a:spcPct val="100000"/>
              </a:lnSpc>
              <a:spcBef>
                <a:spcPts val="529"/>
              </a:spcBef>
              <a:spcAft>
                <a:spcPts val="0"/>
              </a:spcAft>
              <a:buSzPts val="2470"/>
              <a:buChar char="⚫"/>
            </a:pPr>
            <a:r>
              <a:rPr lang="en-IN"/>
              <a:t>AAD                              ; AX=00  0F</a:t>
            </a:r>
            <a:endParaRPr/>
          </a:p>
          <a:p>
            <a:pPr marL="11397" lvl="0" indent="-11397" algn="l" rtl="0">
              <a:lnSpc>
                <a:spcPct val="100000"/>
              </a:lnSpc>
              <a:spcBef>
                <a:spcPts val="529"/>
              </a:spcBef>
              <a:spcAft>
                <a:spcPts val="0"/>
              </a:spcAft>
              <a:buSzPts val="2470"/>
              <a:buChar char="⚫"/>
            </a:pPr>
            <a:r>
              <a:rPr lang="en-IN"/>
              <a:t>DIV BH                         ; AX=03   02</a:t>
            </a:r>
            <a:endParaRPr/>
          </a:p>
          <a:p>
            <a:pPr marL="11397" lvl="0" indent="-11397" algn="l" rtl="0">
              <a:lnSpc>
                <a:spcPct val="100000"/>
              </a:lnSpc>
              <a:spcBef>
                <a:spcPts val="529"/>
              </a:spcBef>
              <a:spcAft>
                <a:spcPts val="0"/>
              </a:spcAft>
              <a:buSzPts val="2470"/>
              <a:buChar char="⚫"/>
            </a:pPr>
            <a:r>
              <a:rPr lang="en-IN"/>
              <a:t>ADD AX,3030H           ; AX=33    32</a:t>
            </a:r>
            <a:endParaRPr/>
          </a:p>
          <a:p>
            <a:pPr marL="11397" lvl="0" indent="-11397" algn="l" rtl="0">
              <a:lnSpc>
                <a:spcPct val="100000"/>
              </a:lnSpc>
              <a:spcBef>
                <a:spcPts val="529"/>
              </a:spcBef>
              <a:spcAft>
                <a:spcPts val="0"/>
              </a:spcAft>
              <a:buSzPts val="2470"/>
              <a:buChar char="⚫"/>
            </a:pPr>
            <a:r>
              <a:rPr lang="en-IN"/>
              <a:t>MOV DX,AX                ; DX=33    32</a:t>
            </a:r>
            <a:endParaRPr/>
          </a:p>
          <a:p>
            <a:pPr marL="11397" lvl="0" indent="-11397" algn="l" rtl="0">
              <a:lnSpc>
                <a:spcPct val="100000"/>
              </a:lnSpc>
              <a:spcBef>
                <a:spcPts val="529"/>
              </a:spcBef>
              <a:spcAft>
                <a:spcPts val="0"/>
              </a:spcAft>
              <a:buSzPts val="2470"/>
              <a:buChar char="⚫"/>
            </a:pPr>
            <a:r>
              <a:rPr lang="en-IN"/>
              <a:t>HLT</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559"/>
        <p:cNvGrpSpPr/>
        <p:nvPr/>
      </p:nvGrpSpPr>
      <p:grpSpPr>
        <a:xfrm>
          <a:off x="0" y="0"/>
          <a:ext cx="0" cy="0"/>
          <a:chOff x="0" y="0"/>
          <a:chExt cx="0" cy="0"/>
        </a:xfrm>
      </p:grpSpPr>
      <p:pic>
        <p:nvPicPr>
          <p:cNvPr id="560" name="Google Shape;560;p67" descr="A thread to say Thank you! - Unreal Engine Forums"/>
          <p:cNvPicPr preferRelativeResize="0"/>
          <p:nvPr/>
        </p:nvPicPr>
        <p:blipFill rotWithShape="1">
          <a:blip r:embed="rId3">
            <a:alphaModFix/>
          </a:blip>
          <a:srcRect/>
          <a:stretch/>
        </p:blipFill>
        <p:spPr>
          <a:xfrm>
            <a:off x="2143108" y="857232"/>
            <a:ext cx="4876800" cy="4876800"/>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564"/>
        <p:cNvGrpSpPr/>
        <p:nvPr/>
      </p:nvGrpSpPr>
      <p:grpSpPr>
        <a:xfrm>
          <a:off x="0" y="0"/>
          <a:ext cx="0" cy="0"/>
          <a:chOff x="0" y="0"/>
          <a:chExt cx="0" cy="0"/>
        </a:xfrm>
      </p:grpSpPr>
      <p:sp>
        <p:nvSpPr>
          <p:cNvPr id="565" name="Google Shape;565;p68"/>
          <p:cNvSpPr txBox="1">
            <a:spLocks noGrp="1"/>
          </p:cNvSpPr>
          <p:nvPr>
            <p:ph type="ctrTitle" idx="4294967295"/>
          </p:nvPr>
        </p:nvSpPr>
        <p:spPr>
          <a:xfrm>
            <a:off x="533400" y="1371600"/>
            <a:ext cx="7851648" cy="1828800"/>
          </a:xfrm>
          <a:prstGeom prst="rect">
            <a:avLst/>
          </a:prstGeom>
          <a:noFill/>
          <a:ln>
            <a:noFill/>
          </a:ln>
        </p:spPr>
        <p:txBody>
          <a:bodyPr spcFirstLastPara="1" wrap="square" lIns="0" tIns="0" rIns="18275" bIns="0" anchor="b" anchorCtr="0">
            <a:normAutofit/>
          </a:bodyPr>
          <a:lstStyle/>
          <a:p>
            <a:pPr marL="0" marR="0" lvl="0" indent="0" algn="r" rtl="0">
              <a:lnSpc>
                <a:spcPct val="100000"/>
              </a:lnSpc>
              <a:spcBef>
                <a:spcPts val="0"/>
              </a:spcBef>
              <a:spcAft>
                <a:spcPts val="0"/>
              </a:spcAft>
              <a:buClr>
                <a:srgbClr val="F7CA52"/>
              </a:buClr>
              <a:buSzPts val="5600"/>
              <a:buFont typeface="Calibri"/>
              <a:buNone/>
            </a:pPr>
            <a:r>
              <a:rPr lang="en-IN" sz="5600" b="1" i="0" u="none" strike="noStrike" cap="none">
                <a:solidFill>
                  <a:srgbClr val="F7CA52"/>
                </a:solidFill>
                <a:latin typeface="Calibri"/>
                <a:ea typeface="Calibri"/>
                <a:cs typeface="Calibri"/>
                <a:sym typeface="Calibri"/>
              </a:rPr>
              <a:t>Instruction Set of 8086</a:t>
            </a:r>
            <a:endParaRPr sz="5600" b="1" i="0" u="none" strike="noStrike" cap="none">
              <a:solidFill>
                <a:srgbClr val="F7CA52"/>
              </a:solidFill>
              <a:latin typeface="Calibri"/>
              <a:ea typeface="Calibri"/>
              <a:cs typeface="Calibri"/>
              <a:sym typeface="Calibri"/>
            </a:endParaRPr>
          </a:p>
        </p:txBody>
      </p:sp>
      <p:sp>
        <p:nvSpPr>
          <p:cNvPr id="566" name="Google Shape;566;p68"/>
          <p:cNvSpPr txBox="1">
            <a:spLocks noGrp="1"/>
          </p:cNvSpPr>
          <p:nvPr>
            <p:ph type="subTitle" idx="4294967295"/>
          </p:nvPr>
        </p:nvSpPr>
        <p:spPr>
          <a:xfrm>
            <a:off x="5429256" y="4033838"/>
            <a:ext cx="3214710" cy="1752600"/>
          </a:xfrm>
          <a:prstGeom prst="rect">
            <a:avLst/>
          </a:prstGeom>
          <a:noFill/>
          <a:ln>
            <a:noFill/>
          </a:ln>
        </p:spPr>
        <p:txBody>
          <a:bodyPr spcFirstLastPara="1" wrap="square" lIns="0" tIns="45700" rIns="18275" bIns="45700" anchor="t" anchorCtr="0">
            <a:noAutofit/>
          </a:bodyPr>
          <a:lstStyle/>
          <a:p>
            <a:pPr marL="0" marR="0" lvl="0" indent="0" algn="ctr" rtl="0">
              <a:lnSpc>
                <a:spcPct val="100000"/>
              </a:lnSpc>
              <a:spcBef>
                <a:spcPts val="0"/>
              </a:spcBef>
              <a:spcAft>
                <a:spcPts val="0"/>
              </a:spcAft>
              <a:buClr>
                <a:srgbClr val="E7BC29"/>
              </a:buClr>
              <a:buSzPts val="1900"/>
              <a:buFont typeface="Noto Sans Symbols"/>
              <a:buNone/>
            </a:pPr>
            <a:r>
              <a:rPr lang="en-IN" sz="2000" b="1" i="0" u="none" strike="noStrike" cap="none">
                <a:solidFill>
                  <a:schemeClr val="accent2"/>
                </a:solidFill>
                <a:latin typeface="Bell MT"/>
                <a:ea typeface="Bell MT"/>
                <a:cs typeface="Bell MT"/>
                <a:sym typeface="Bell MT"/>
              </a:rPr>
              <a:t>Dr. Manju Khurana</a:t>
            </a:r>
            <a:endParaRPr/>
          </a:p>
          <a:p>
            <a:pPr marL="0" marR="0" lvl="0" indent="0" algn="ctr" rtl="0">
              <a:lnSpc>
                <a:spcPct val="100000"/>
              </a:lnSpc>
              <a:spcBef>
                <a:spcPts val="400"/>
              </a:spcBef>
              <a:spcAft>
                <a:spcPts val="0"/>
              </a:spcAft>
              <a:buClr>
                <a:srgbClr val="E7BC29"/>
              </a:buClr>
              <a:buSzPts val="1900"/>
              <a:buFont typeface="Noto Sans Symbols"/>
              <a:buNone/>
            </a:pPr>
            <a:r>
              <a:rPr lang="en-IN" sz="2000" b="1" i="0" u="none" strike="noStrike" cap="none">
                <a:solidFill>
                  <a:schemeClr val="accent2"/>
                </a:solidFill>
                <a:latin typeface="Bell MT"/>
                <a:ea typeface="Bell MT"/>
                <a:cs typeface="Bell MT"/>
                <a:sym typeface="Bell MT"/>
              </a:rPr>
              <a:t>Assistant Professor, CSED</a:t>
            </a:r>
            <a:endParaRPr/>
          </a:p>
          <a:p>
            <a:pPr marL="0" marR="0" lvl="0" indent="0" algn="ctr" rtl="0">
              <a:lnSpc>
                <a:spcPct val="100000"/>
              </a:lnSpc>
              <a:spcBef>
                <a:spcPts val="400"/>
              </a:spcBef>
              <a:spcAft>
                <a:spcPts val="0"/>
              </a:spcAft>
              <a:buClr>
                <a:srgbClr val="E7BC29"/>
              </a:buClr>
              <a:buSzPts val="1900"/>
              <a:buFont typeface="Noto Sans Symbols"/>
              <a:buNone/>
            </a:pPr>
            <a:r>
              <a:rPr lang="en-IN" sz="2000" b="1" i="0" u="none" strike="noStrike" cap="none">
                <a:solidFill>
                  <a:schemeClr val="accent2"/>
                </a:solidFill>
                <a:latin typeface="Bell MT"/>
                <a:ea typeface="Bell MT"/>
                <a:cs typeface="Bell MT"/>
                <a:sym typeface="Bell MT"/>
              </a:rPr>
              <a:t>TIET, Patiala</a:t>
            </a:r>
            <a:endParaRPr/>
          </a:p>
          <a:p>
            <a:pPr marL="0" marR="0" lvl="0" indent="0" algn="ctr" rtl="0">
              <a:lnSpc>
                <a:spcPct val="100000"/>
              </a:lnSpc>
              <a:spcBef>
                <a:spcPts val="400"/>
              </a:spcBef>
              <a:spcAft>
                <a:spcPts val="0"/>
              </a:spcAft>
              <a:buClr>
                <a:srgbClr val="E7BC29"/>
              </a:buClr>
              <a:buSzPts val="1900"/>
              <a:buFont typeface="Noto Sans Symbols"/>
              <a:buNone/>
            </a:pPr>
            <a:r>
              <a:rPr lang="en-IN" sz="2000" b="1" i="0" u="none" strike="noStrike" cap="none">
                <a:solidFill>
                  <a:schemeClr val="accent2"/>
                </a:solidFill>
                <a:latin typeface="Bell MT"/>
                <a:ea typeface="Bell MT"/>
                <a:cs typeface="Bell MT"/>
                <a:sym typeface="Bell MT"/>
              </a:rPr>
              <a:t>manju.khurana@thapar.edu</a:t>
            </a:r>
            <a:endParaRPr sz="2000" b="1" i="0" u="none" strike="noStrike" cap="none">
              <a:solidFill>
                <a:schemeClr val="accent2"/>
              </a:solidFill>
              <a:latin typeface="Bell MT"/>
              <a:ea typeface="Bell MT"/>
              <a:cs typeface="Bell MT"/>
              <a:sym typeface="Bell MT"/>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570"/>
        <p:cNvGrpSpPr/>
        <p:nvPr/>
      </p:nvGrpSpPr>
      <p:grpSpPr>
        <a:xfrm>
          <a:off x="0" y="0"/>
          <a:ext cx="0" cy="0"/>
          <a:chOff x="0" y="0"/>
          <a:chExt cx="0" cy="0"/>
        </a:xfrm>
      </p:grpSpPr>
      <p:sp>
        <p:nvSpPr>
          <p:cNvPr id="571" name="Google Shape;571;p69"/>
          <p:cNvSpPr txBox="1">
            <a:spLocks noGrp="1"/>
          </p:cNvSpPr>
          <p:nvPr>
            <p:ph type="title"/>
          </p:nvPr>
        </p:nvSpPr>
        <p:spPr>
          <a:xfrm>
            <a:off x="571472" y="142852"/>
            <a:ext cx="8143932" cy="504526"/>
          </a:xfrm>
          <a:prstGeom prst="rect">
            <a:avLst/>
          </a:prstGeom>
          <a:noFill/>
          <a:ln>
            <a:noFill/>
          </a:ln>
        </p:spPr>
        <p:txBody>
          <a:bodyPr spcFirstLastPara="1" wrap="square" lIns="0" tIns="11950" rIns="0" bIns="0" anchor="b" anchorCtr="0">
            <a:spAutoFit/>
          </a:bodyPr>
          <a:lstStyle/>
          <a:p>
            <a:pPr marL="11397" lvl="0" indent="0" algn="l" rtl="0">
              <a:lnSpc>
                <a:spcPct val="100000"/>
              </a:lnSpc>
              <a:spcBef>
                <a:spcPts val="0"/>
              </a:spcBef>
              <a:spcAft>
                <a:spcPts val="0"/>
              </a:spcAft>
              <a:buClr>
                <a:schemeClr val="dk2"/>
              </a:buClr>
              <a:buSzPts val="3200"/>
              <a:buFont typeface="Calibri"/>
              <a:buNone/>
            </a:pPr>
            <a:r>
              <a:rPr lang="en-IN" sz="3200"/>
              <a:t>WAP to find the largest of 8 bit numbers.</a:t>
            </a:r>
            <a:endParaRPr sz="3200"/>
          </a:p>
        </p:txBody>
      </p:sp>
      <p:sp>
        <p:nvSpPr>
          <p:cNvPr id="572" name="Google Shape;572;p69"/>
          <p:cNvSpPr txBox="1">
            <a:spLocks noGrp="1"/>
          </p:cNvSpPr>
          <p:nvPr>
            <p:ph type="body" idx="1"/>
          </p:nvPr>
        </p:nvSpPr>
        <p:spPr>
          <a:xfrm>
            <a:off x="357158" y="571480"/>
            <a:ext cx="8229600" cy="6038764"/>
          </a:xfrm>
          <a:prstGeom prst="rect">
            <a:avLst/>
          </a:prstGeom>
          <a:noFill/>
          <a:ln>
            <a:noFill/>
          </a:ln>
        </p:spPr>
        <p:txBody>
          <a:bodyPr spcFirstLastPara="1" wrap="square" lIns="0" tIns="67225" rIns="0" bIns="0" anchor="t" anchorCtr="0">
            <a:spAutoFit/>
          </a:bodyPr>
          <a:lstStyle/>
          <a:p>
            <a:pPr marL="11397" lvl="0" indent="-11397" algn="l" rtl="0">
              <a:lnSpc>
                <a:spcPct val="100000"/>
              </a:lnSpc>
              <a:spcBef>
                <a:spcPts val="0"/>
              </a:spcBef>
              <a:spcAft>
                <a:spcPts val="0"/>
              </a:spcAft>
              <a:buSzPts val="2470"/>
              <a:buChar char="⚫"/>
            </a:pPr>
            <a:r>
              <a:rPr lang="en-IN"/>
              <a:t>MOV CL, 0AH</a:t>
            </a:r>
            <a:endParaRPr/>
          </a:p>
          <a:p>
            <a:pPr marL="11397" lvl="0" indent="-11397" algn="l" rtl="0">
              <a:lnSpc>
                <a:spcPct val="100000"/>
              </a:lnSpc>
              <a:spcBef>
                <a:spcPts val="529"/>
              </a:spcBef>
              <a:spcAft>
                <a:spcPts val="0"/>
              </a:spcAft>
              <a:buSzPts val="2470"/>
              <a:buChar char="⚫"/>
            </a:pPr>
            <a:r>
              <a:rPr lang="en-IN"/>
              <a:t>LEA SI,[1000H]</a:t>
            </a:r>
            <a:endParaRPr/>
          </a:p>
          <a:p>
            <a:pPr marL="11397" lvl="0" indent="-11397" algn="l" rtl="0">
              <a:lnSpc>
                <a:spcPct val="100000"/>
              </a:lnSpc>
              <a:spcBef>
                <a:spcPts val="529"/>
              </a:spcBef>
              <a:spcAft>
                <a:spcPts val="0"/>
              </a:spcAft>
              <a:buSzPts val="2470"/>
              <a:buChar char="⚫"/>
            </a:pPr>
            <a:r>
              <a:rPr lang="en-IN"/>
              <a:t>MOV AL,[SI]</a:t>
            </a:r>
            <a:endParaRPr/>
          </a:p>
          <a:p>
            <a:pPr marL="11397" lvl="0" indent="-11397" algn="l" rtl="0">
              <a:lnSpc>
                <a:spcPct val="100000"/>
              </a:lnSpc>
              <a:spcBef>
                <a:spcPts val="529"/>
              </a:spcBef>
              <a:spcAft>
                <a:spcPts val="0"/>
              </a:spcAft>
              <a:buSzPts val="2470"/>
              <a:buChar char="⚫"/>
            </a:pPr>
            <a:r>
              <a:rPr lang="en-IN"/>
              <a:t>L1:INC SI</a:t>
            </a:r>
            <a:endParaRPr/>
          </a:p>
          <a:p>
            <a:pPr marL="11397" lvl="0" indent="-11397" algn="l" rtl="0">
              <a:lnSpc>
                <a:spcPct val="100000"/>
              </a:lnSpc>
              <a:spcBef>
                <a:spcPts val="529"/>
              </a:spcBef>
              <a:spcAft>
                <a:spcPts val="0"/>
              </a:spcAft>
              <a:buSzPts val="2470"/>
              <a:buChar char="⚫"/>
            </a:pPr>
            <a:r>
              <a:rPr lang="en-IN"/>
              <a:t>MOV BL,[SI]</a:t>
            </a:r>
            <a:endParaRPr/>
          </a:p>
          <a:p>
            <a:pPr marL="11397" lvl="0" indent="-11397" algn="l" rtl="0">
              <a:lnSpc>
                <a:spcPct val="100000"/>
              </a:lnSpc>
              <a:spcBef>
                <a:spcPts val="529"/>
              </a:spcBef>
              <a:spcAft>
                <a:spcPts val="0"/>
              </a:spcAft>
              <a:buSzPts val="2470"/>
              <a:buChar char="⚫"/>
            </a:pPr>
            <a:r>
              <a:rPr lang="en-IN"/>
              <a:t>CMP AL,BL</a:t>
            </a:r>
            <a:endParaRPr/>
          </a:p>
          <a:p>
            <a:pPr marL="11397" lvl="0" indent="-11397" algn="l" rtl="0">
              <a:lnSpc>
                <a:spcPct val="100000"/>
              </a:lnSpc>
              <a:spcBef>
                <a:spcPts val="529"/>
              </a:spcBef>
              <a:spcAft>
                <a:spcPts val="0"/>
              </a:spcAft>
              <a:buSzPts val="2470"/>
              <a:buChar char="⚫"/>
            </a:pPr>
            <a:r>
              <a:rPr lang="en-IN"/>
              <a:t>JC L2</a:t>
            </a:r>
            <a:endParaRPr/>
          </a:p>
          <a:p>
            <a:pPr marL="11397" lvl="0" indent="-11397" algn="l" rtl="0">
              <a:lnSpc>
                <a:spcPct val="100000"/>
              </a:lnSpc>
              <a:spcBef>
                <a:spcPts val="529"/>
              </a:spcBef>
              <a:spcAft>
                <a:spcPts val="0"/>
              </a:spcAft>
              <a:buSzPts val="2470"/>
              <a:buChar char="⚫"/>
            </a:pPr>
            <a:r>
              <a:rPr lang="en-IN"/>
              <a:t>JMP L3                </a:t>
            </a:r>
            <a:endParaRPr/>
          </a:p>
          <a:p>
            <a:pPr marL="11397" lvl="0" indent="-11397" algn="l" rtl="0">
              <a:lnSpc>
                <a:spcPct val="100000"/>
              </a:lnSpc>
              <a:spcBef>
                <a:spcPts val="529"/>
              </a:spcBef>
              <a:spcAft>
                <a:spcPts val="0"/>
              </a:spcAft>
              <a:buSzPts val="2470"/>
              <a:buChar char="⚫"/>
            </a:pPr>
            <a:r>
              <a:rPr lang="en-IN"/>
              <a:t>L2: MOV AL,BL</a:t>
            </a:r>
            <a:endParaRPr/>
          </a:p>
          <a:p>
            <a:pPr marL="11397" lvl="0" indent="-11397" algn="l" rtl="0">
              <a:lnSpc>
                <a:spcPct val="100000"/>
              </a:lnSpc>
              <a:spcBef>
                <a:spcPts val="529"/>
              </a:spcBef>
              <a:spcAft>
                <a:spcPts val="0"/>
              </a:spcAft>
              <a:buSzPts val="2470"/>
              <a:buChar char="⚫"/>
            </a:pPr>
            <a:r>
              <a:rPr lang="en-IN"/>
              <a:t>L3: DEC CL</a:t>
            </a:r>
            <a:endParaRPr/>
          </a:p>
          <a:p>
            <a:pPr marL="11397" lvl="0" indent="-11397" algn="l" rtl="0">
              <a:lnSpc>
                <a:spcPct val="100000"/>
              </a:lnSpc>
              <a:spcBef>
                <a:spcPts val="529"/>
              </a:spcBef>
              <a:spcAft>
                <a:spcPts val="0"/>
              </a:spcAft>
              <a:buSzPts val="2470"/>
              <a:buChar char="⚫"/>
            </a:pPr>
            <a:r>
              <a:rPr lang="en-IN"/>
              <a:t>JNZ L1</a:t>
            </a:r>
            <a:endParaRPr/>
          </a:p>
          <a:p>
            <a:pPr marL="11397" lvl="0" indent="-11397" algn="l" rtl="0">
              <a:lnSpc>
                <a:spcPct val="100000"/>
              </a:lnSpc>
              <a:spcBef>
                <a:spcPts val="529"/>
              </a:spcBef>
              <a:spcAft>
                <a:spcPts val="0"/>
              </a:spcAft>
              <a:buSzPts val="2470"/>
              <a:buChar char="⚫"/>
            </a:pPr>
            <a:r>
              <a:rPr lang="en-IN"/>
              <a:t>MOV [100AH],AL</a:t>
            </a:r>
            <a:endParaRPr/>
          </a:p>
          <a:p>
            <a:pPr marL="11397" lvl="0" indent="-11397" algn="l" rtl="0">
              <a:lnSpc>
                <a:spcPct val="100000"/>
              </a:lnSpc>
              <a:spcBef>
                <a:spcPts val="529"/>
              </a:spcBef>
              <a:spcAft>
                <a:spcPts val="0"/>
              </a:spcAft>
              <a:buSzPts val="2470"/>
              <a:buChar char="⚫"/>
            </a:pPr>
            <a:r>
              <a:rPr lang="en-IN"/>
              <a:t>HLT</a:t>
            </a:r>
            <a:endParaRPr/>
          </a:p>
        </p:txBody>
      </p:sp>
      <p:sp>
        <p:nvSpPr>
          <p:cNvPr id="573" name="Google Shape;573;p69"/>
          <p:cNvSpPr txBox="1"/>
          <p:nvPr/>
        </p:nvSpPr>
        <p:spPr>
          <a:xfrm>
            <a:off x="5715008" y="2714620"/>
            <a:ext cx="2071702" cy="31393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800"/>
              <a:buFont typeface="Arial"/>
              <a:buNone/>
            </a:pPr>
            <a:r>
              <a:rPr lang="en-IN" sz="1800" b="0" i="0" u="none">
                <a:solidFill>
                  <a:schemeClr val="dk1"/>
                </a:solidFill>
                <a:latin typeface="Arial"/>
                <a:ea typeface="Arial"/>
                <a:cs typeface="Arial"/>
                <a:sym typeface="Arial"/>
              </a:rPr>
              <a:t>1000-23</a:t>
            </a:r>
            <a:endParaRPr/>
          </a:p>
          <a:p>
            <a:pPr marL="0" marR="0" lvl="0" indent="0" algn="l" rtl="0">
              <a:lnSpc>
                <a:spcPct val="100000"/>
              </a:lnSpc>
              <a:spcBef>
                <a:spcPts val="0"/>
              </a:spcBef>
              <a:spcAft>
                <a:spcPts val="0"/>
              </a:spcAft>
              <a:buClr>
                <a:schemeClr val="dk1"/>
              </a:buClr>
              <a:buSzPts val="1800"/>
              <a:buFont typeface="Arial"/>
              <a:buNone/>
            </a:pPr>
            <a:r>
              <a:rPr lang="en-IN" sz="1800" b="0" i="0" u="none">
                <a:solidFill>
                  <a:schemeClr val="dk1"/>
                </a:solidFill>
                <a:latin typeface="Arial"/>
                <a:ea typeface="Arial"/>
                <a:cs typeface="Arial"/>
                <a:sym typeface="Arial"/>
              </a:rPr>
              <a:t>1001-40</a:t>
            </a:r>
            <a:endParaRPr/>
          </a:p>
          <a:p>
            <a:pPr marL="0" marR="0" lvl="0" indent="0" algn="l" rtl="0">
              <a:lnSpc>
                <a:spcPct val="100000"/>
              </a:lnSpc>
              <a:spcBef>
                <a:spcPts val="0"/>
              </a:spcBef>
              <a:spcAft>
                <a:spcPts val="0"/>
              </a:spcAft>
              <a:buClr>
                <a:schemeClr val="dk1"/>
              </a:buClr>
              <a:buSzPts val="1800"/>
              <a:buFont typeface="Arial"/>
              <a:buNone/>
            </a:pPr>
            <a:r>
              <a:rPr lang="en-IN" sz="1800" b="0" i="0" u="none">
                <a:solidFill>
                  <a:schemeClr val="dk1"/>
                </a:solidFill>
                <a:latin typeface="Arial"/>
                <a:ea typeface="Arial"/>
                <a:cs typeface="Arial"/>
                <a:sym typeface="Arial"/>
              </a:rPr>
              <a:t>1002-12</a:t>
            </a:r>
            <a:endParaRPr/>
          </a:p>
          <a:p>
            <a:pPr marL="0" marR="0" lvl="0" indent="0" algn="l" rtl="0">
              <a:lnSpc>
                <a:spcPct val="100000"/>
              </a:lnSpc>
              <a:spcBef>
                <a:spcPts val="0"/>
              </a:spcBef>
              <a:spcAft>
                <a:spcPts val="0"/>
              </a:spcAft>
              <a:buClr>
                <a:schemeClr val="dk1"/>
              </a:buClr>
              <a:buSzPts val="1800"/>
              <a:buFont typeface="Arial"/>
              <a:buNone/>
            </a:pPr>
            <a:r>
              <a:rPr lang="en-IN" sz="1800" b="0" i="0" u="none">
                <a:solidFill>
                  <a:schemeClr val="dk1"/>
                </a:solidFill>
                <a:latin typeface="Arial"/>
                <a:ea typeface="Arial"/>
                <a:cs typeface="Arial"/>
                <a:sym typeface="Arial"/>
              </a:rPr>
              <a:t>1003-14</a:t>
            </a:r>
            <a:endParaRPr/>
          </a:p>
          <a:p>
            <a:pPr marL="0" marR="0" lvl="0" indent="0" algn="l" rtl="0">
              <a:lnSpc>
                <a:spcPct val="100000"/>
              </a:lnSpc>
              <a:spcBef>
                <a:spcPts val="0"/>
              </a:spcBef>
              <a:spcAft>
                <a:spcPts val="0"/>
              </a:spcAft>
              <a:buClr>
                <a:schemeClr val="dk1"/>
              </a:buClr>
              <a:buSzPts val="1800"/>
              <a:buFont typeface="Arial"/>
              <a:buNone/>
            </a:pPr>
            <a:r>
              <a:rPr lang="en-IN" sz="1800" b="0" i="0" u="none">
                <a:solidFill>
                  <a:schemeClr val="dk1"/>
                </a:solidFill>
                <a:latin typeface="Arial"/>
                <a:ea typeface="Arial"/>
                <a:cs typeface="Arial"/>
                <a:sym typeface="Arial"/>
              </a:rPr>
              <a:t>1004-20</a:t>
            </a:r>
            <a:endParaRPr/>
          </a:p>
          <a:p>
            <a:pPr marL="0" marR="0" lvl="0" indent="0" algn="l" rtl="0">
              <a:lnSpc>
                <a:spcPct val="100000"/>
              </a:lnSpc>
              <a:spcBef>
                <a:spcPts val="0"/>
              </a:spcBef>
              <a:spcAft>
                <a:spcPts val="0"/>
              </a:spcAft>
              <a:buClr>
                <a:schemeClr val="dk1"/>
              </a:buClr>
              <a:buSzPts val="1800"/>
              <a:buFont typeface="Arial"/>
              <a:buNone/>
            </a:pPr>
            <a:r>
              <a:rPr lang="en-IN" sz="1800" b="0" i="0" u="none">
                <a:solidFill>
                  <a:schemeClr val="dk1"/>
                </a:solidFill>
                <a:latin typeface="Arial"/>
                <a:ea typeface="Arial"/>
                <a:cs typeface="Arial"/>
                <a:sym typeface="Arial"/>
              </a:rPr>
              <a:t>1005-35</a:t>
            </a:r>
            <a:endParaRPr/>
          </a:p>
          <a:p>
            <a:pPr marL="0" marR="0" lvl="0" indent="0" algn="l" rtl="0">
              <a:lnSpc>
                <a:spcPct val="100000"/>
              </a:lnSpc>
              <a:spcBef>
                <a:spcPts val="0"/>
              </a:spcBef>
              <a:spcAft>
                <a:spcPts val="0"/>
              </a:spcAft>
              <a:buClr>
                <a:schemeClr val="dk1"/>
              </a:buClr>
              <a:buSzPts val="1800"/>
              <a:buFont typeface="Arial"/>
              <a:buNone/>
            </a:pPr>
            <a:r>
              <a:rPr lang="en-IN" sz="1800" b="0" i="0" u="none">
                <a:solidFill>
                  <a:schemeClr val="dk1"/>
                </a:solidFill>
                <a:latin typeface="Arial"/>
                <a:ea typeface="Arial"/>
                <a:cs typeface="Arial"/>
                <a:sym typeface="Arial"/>
              </a:rPr>
              <a:t>1006-67</a:t>
            </a:r>
            <a:endParaRPr/>
          </a:p>
          <a:p>
            <a:pPr marL="0" marR="0" lvl="0" indent="0" algn="l" rtl="0">
              <a:lnSpc>
                <a:spcPct val="100000"/>
              </a:lnSpc>
              <a:spcBef>
                <a:spcPts val="0"/>
              </a:spcBef>
              <a:spcAft>
                <a:spcPts val="0"/>
              </a:spcAft>
              <a:buClr>
                <a:schemeClr val="dk1"/>
              </a:buClr>
              <a:buSzPts val="1800"/>
              <a:buFont typeface="Arial"/>
              <a:buNone/>
            </a:pPr>
            <a:r>
              <a:rPr lang="en-IN" sz="1800" b="0" i="0" u="none">
                <a:solidFill>
                  <a:schemeClr val="dk1"/>
                </a:solidFill>
                <a:latin typeface="Arial"/>
                <a:ea typeface="Arial"/>
                <a:cs typeface="Arial"/>
                <a:sym typeface="Arial"/>
              </a:rPr>
              <a:t>1007-70</a:t>
            </a:r>
            <a:endParaRPr/>
          </a:p>
          <a:p>
            <a:pPr marL="0" marR="0" lvl="0" indent="0" algn="l" rtl="0">
              <a:lnSpc>
                <a:spcPct val="100000"/>
              </a:lnSpc>
              <a:spcBef>
                <a:spcPts val="0"/>
              </a:spcBef>
              <a:spcAft>
                <a:spcPts val="0"/>
              </a:spcAft>
              <a:buClr>
                <a:schemeClr val="dk1"/>
              </a:buClr>
              <a:buSzPts val="1800"/>
              <a:buFont typeface="Arial"/>
              <a:buNone/>
            </a:pPr>
            <a:r>
              <a:rPr lang="en-IN" sz="1800" b="0" i="0" u="none">
                <a:solidFill>
                  <a:schemeClr val="dk1"/>
                </a:solidFill>
                <a:latin typeface="Arial"/>
                <a:ea typeface="Arial"/>
                <a:cs typeface="Arial"/>
                <a:sym typeface="Arial"/>
              </a:rPr>
              <a:t>1008-90</a:t>
            </a:r>
            <a:endParaRPr/>
          </a:p>
          <a:p>
            <a:pPr marL="0" marR="0" lvl="0" indent="0" algn="l" rtl="0">
              <a:lnSpc>
                <a:spcPct val="100000"/>
              </a:lnSpc>
              <a:spcBef>
                <a:spcPts val="0"/>
              </a:spcBef>
              <a:spcAft>
                <a:spcPts val="0"/>
              </a:spcAft>
              <a:buClr>
                <a:schemeClr val="dk1"/>
              </a:buClr>
              <a:buSzPts val="1800"/>
              <a:buFont typeface="Arial"/>
              <a:buNone/>
            </a:pPr>
            <a:r>
              <a:rPr lang="en-IN" sz="1800" b="0" i="0" u="none">
                <a:solidFill>
                  <a:schemeClr val="dk1"/>
                </a:solidFill>
                <a:latin typeface="Arial"/>
                <a:ea typeface="Arial"/>
                <a:cs typeface="Arial"/>
                <a:sym typeface="Arial"/>
              </a:rPr>
              <a:t>1009-80</a:t>
            </a:r>
            <a:endParaRPr/>
          </a:p>
          <a:p>
            <a:pPr marL="0" marR="0" lvl="0" indent="0" algn="l" rtl="0">
              <a:lnSpc>
                <a:spcPct val="100000"/>
              </a:lnSpc>
              <a:spcBef>
                <a:spcPts val="0"/>
              </a:spcBef>
              <a:spcAft>
                <a:spcPts val="0"/>
              </a:spcAft>
              <a:buClr>
                <a:schemeClr val="dk1"/>
              </a:buClr>
              <a:buSzPts val="1800"/>
              <a:buFont typeface="Arial"/>
              <a:buNone/>
            </a:pPr>
            <a:r>
              <a:rPr lang="en-IN" sz="1800" b="0" i="0" u="none">
                <a:solidFill>
                  <a:schemeClr val="dk1"/>
                </a:solidFill>
                <a:latin typeface="Arial"/>
                <a:ea typeface="Arial"/>
                <a:cs typeface="Arial"/>
                <a:sym typeface="Arial"/>
              </a:rPr>
              <a:t>100A-   OUTPUT</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7"/>
          <p:cNvSpPr txBox="1">
            <a:spLocks noGrp="1"/>
          </p:cNvSpPr>
          <p:nvPr>
            <p:ph type="title" idx="4294967295"/>
          </p:nvPr>
        </p:nvSpPr>
        <p:spPr>
          <a:xfrm>
            <a:off x="457200" y="704850"/>
            <a:ext cx="8229600" cy="866775"/>
          </a:xfrm>
          <a:prstGeom prst="rect">
            <a:avLst/>
          </a:prstGeom>
          <a:noFill/>
          <a:ln>
            <a:noFill/>
          </a:ln>
        </p:spPr>
        <p:txBody>
          <a:bodyPr spcFirstLastPara="1" wrap="square" lIns="0" tIns="45700" rIns="0" bIns="0" anchor="b" anchorCtr="0">
            <a:noAutofit/>
          </a:bodyPr>
          <a:lstStyle/>
          <a:p>
            <a:pPr marL="0" marR="0" lvl="0" indent="0" algn="ctr" rtl="0">
              <a:lnSpc>
                <a:spcPct val="100000"/>
              </a:lnSpc>
              <a:spcBef>
                <a:spcPts val="0"/>
              </a:spcBef>
              <a:spcAft>
                <a:spcPts val="0"/>
              </a:spcAft>
              <a:buClr>
                <a:schemeClr val="dk2"/>
              </a:buClr>
              <a:buSzPts val="5000"/>
              <a:buFont typeface="Calibri"/>
              <a:buNone/>
            </a:pPr>
            <a:r>
              <a:rPr lang="en-IN" sz="5000" b="1" i="0" u="none" strike="noStrike" cap="none">
                <a:solidFill>
                  <a:schemeClr val="dk2"/>
                </a:solidFill>
                <a:latin typeface="Calibri"/>
                <a:ea typeface="Calibri"/>
                <a:cs typeface="Calibri"/>
                <a:sym typeface="Calibri"/>
              </a:rPr>
              <a:t>Data Transfer Instructions</a:t>
            </a:r>
            <a:endParaRPr sz="5000" b="1" i="0" u="none" strike="noStrike" cap="none">
              <a:solidFill>
                <a:schemeClr val="dk2"/>
              </a:solidFill>
              <a:latin typeface="Calibri"/>
              <a:ea typeface="Calibri"/>
              <a:cs typeface="Calibri"/>
              <a:sym typeface="Calibri"/>
            </a:endParaRPr>
          </a:p>
        </p:txBody>
      </p:sp>
      <p:pic>
        <p:nvPicPr>
          <p:cNvPr id="164" name="Google Shape;164;p7"/>
          <p:cNvPicPr preferRelativeResize="0">
            <a:picLocks noGrp="1"/>
          </p:cNvPicPr>
          <p:nvPr>
            <p:ph type="body" idx="4294967295"/>
          </p:nvPr>
        </p:nvPicPr>
        <p:blipFill rotWithShape="1">
          <a:blip r:embed="rId3">
            <a:alphaModFix/>
          </a:blip>
          <a:srcRect/>
          <a:stretch/>
        </p:blipFill>
        <p:spPr>
          <a:xfrm>
            <a:off x="142844" y="1643050"/>
            <a:ext cx="8715436" cy="2286016"/>
          </a:xfrm>
          <a:prstGeom prst="rect">
            <a:avLst/>
          </a:prstGeom>
          <a:noFill/>
          <a:ln>
            <a:noFill/>
          </a:ln>
        </p:spPr>
      </p:pic>
      <p:pic>
        <p:nvPicPr>
          <p:cNvPr id="165" name="Google Shape;165;p7"/>
          <p:cNvPicPr preferRelativeResize="0"/>
          <p:nvPr/>
        </p:nvPicPr>
        <p:blipFill rotWithShape="1">
          <a:blip r:embed="rId4">
            <a:alphaModFix/>
          </a:blip>
          <a:srcRect/>
          <a:stretch/>
        </p:blipFill>
        <p:spPr>
          <a:xfrm>
            <a:off x="38100" y="4143391"/>
            <a:ext cx="9067800" cy="2000253"/>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578" name="Google Shape;578;p70"/>
          <p:cNvSpPr txBox="1">
            <a:spLocks noGrp="1"/>
          </p:cNvSpPr>
          <p:nvPr>
            <p:ph type="title"/>
          </p:nvPr>
        </p:nvSpPr>
        <p:spPr>
          <a:xfrm>
            <a:off x="571472" y="-24"/>
            <a:ext cx="8143932" cy="504526"/>
          </a:xfrm>
          <a:prstGeom prst="rect">
            <a:avLst/>
          </a:prstGeom>
          <a:noFill/>
          <a:ln>
            <a:noFill/>
          </a:ln>
        </p:spPr>
        <p:txBody>
          <a:bodyPr spcFirstLastPara="1" wrap="square" lIns="0" tIns="11950" rIns="0" bIns="0" anchor="b" anchorCtr="0">
            <a:spAutoFit/>
          </a:bodyPr>
          <a:lstStyle/>
          <a:p>
            <a:pPr marL="11397" lvl="0" indent="0" algn="l" rtl="0">
              <a:lnSpc>
                <a:spcPct val="100000"/>
              </a:lnSpc>
              <a:spcBef>
                <a:spcPts val="0"/>
              </a:spcBef>
              <a:spcAft>
                <a:spcPts val="0"/>
              </a:spcAft>
              <a:buClr>
                <a:schemeClr val="dk2"/>
              </a:buClr>
              <a:buSzPts val="3200"/>
              <a:buFont typeface="Calibri"/>
              <a:buNone/>
            </a:pPr>
            <a:r>
              <a:rPr lang="en-IN" sz="3200"/>
              <a:t>WAP to find the largest of 16 bit numbers.</a:t>
            </a:r>
            <a:endParaRPr sz="3200"/>
          </a:p>
        </p:txBody>
      </p:sp>
      <p:sp>
        <p:nvSpPr>
          <p:cNvPr id="579" name="Google Shape;579;p70"/>
          <p:cNvSpPr txBox="1">
            <a:spLocks noGrp="1"/>
          </p:cNvSpPr>
          <p:nvPr>
            <p:ph type="body" idx="1"/>
          </p:nvPr>
        </p:nvSpPr>
        <p:spPr>
          <a:xfrm>
            <a:off x="357158" y="428604"/>
            <a:ext cx="8229600" cy="6502994"/>
          </a:xfrm>
          <a:prstGeom prst="rect">
            <a:avLst/>
          </a:prstGeom>
          <a:noFill/>
          <a:ln>
            <a:noFill/>
          </a:ln>
        </p:spPr>
        <p:txBody>
          <a:bodyPr spcFirstLastPara="1" wrap="square" lIns="0" tIns="67225" rIns="0" bIns="0" anchor="t" anchorCtr="0">
            <a:spAutoFit/>
          </a:bodyPr>
          <a:lstStyle/>
          <a:p>
            <a:pPr marL="11397" lvl="0" indent="-11397" algn="l" rtl="0">
              <a:lnSpc>
                <a:spcPct val="100000"/>
              </a:lnSpc>
              <a:spcBef>
                <a:spcPts val="0"/>
              </a:spcBef>
              <a:spcAft>
                <a:spcPts val="0"/>
              </a:spcAft>
              <a:buSzPts val="2470"/>
              <a:buChar char="⚫"/>
            </a:pPr>
            <a:r>
              <a:rPr lang="en-IN"/>
              <a:t>MOV BX, 1000H               ; BX=10    00</a:t>
            </a:r>
            <a:endParaRPr/>
          </a:p>
          <a:p>
            <a:pPr marL="11397" lvl="0" indent="-11397" algn="l" rtl="0">
              <a:lnSpc>
                <a:spcPct val="100000"/>
              </a:lnSpc>
              <a:spcBef>
                <a:spcPts val="529"/>
              </a:spcBef>
              <a:spcAft>
                <a:spcPts val="0"/>
              </a:spcAft>
              <a:buSzPts val="2470"/>
              <a:buChar char="⚫"/>
            </a:pPr>
            <a:r>
              <a:rPr lang="en-IN"/>
              <a:t>MOV CL, [BX]               ; CL=00   05</a:t>
            </a:r>
            <a:endParaRPr/>
          </a:p>
          <a:p>
            <a:pPr marL="11397" lvl="0" indent="-11397" algn="l" rtl="0">
              <a:lnSpc>
                <a:spcPct val="100000"/>
              </a:lnSpc>
              <a:spcBef>
                <a:spcPts val="529"/>
              </a:spcBef>
              <a:spcAft>
                <a:spcPts val="0"/>
              </a:spcAft>
              <a:buSzPts val="2470"/>
              <a:buChar char="⚫"/>
            </a:pPr>
            <a:r>
              <a:rPr lang="en-IN"/>
              <a:t>INC BX                           ; BX=10   01</a:t>
            </a:r>
            <a:endParaRPr/>
          </a:p>
          <a:p>
            <a:pPr marL="11397" lvl="0" indent="-11397" algn="l" rtl="0">
              <a:lnSpc>
                <a:spcPct val="100000"/>
              </a:lnSpc>
              <a:spcBef>
                <a:spcPts val="529"/>
              </a:spcBef>
              <a:spcAft>
                <a:spcPts val="0"/>
              </a:spcAft>
              <a:buSzPts val="2470"/>
              <a:buChar char="⚫"/>
            </a:pPr>
            <a:r>
              <a:rPr lang="en-IN"/>
              <a:t>MOV AX, [BX]               ; AX=30  20</a:t>
            </a:r>
            <a:endParaRPr/>
          </a:p>
          <a:p>
            <a:pPr marL="11397" lvl="0" indent="-11397" algn="l" rtl="0">
              <a:lnSpc>
                <a:spcPct val="100000"/>
              </a:lnSpc>
              <a:spcBef>
                <a:spcPts val="529"/>
              </a:spcBef>
              <a:spcAft>
                <a:spcPts val="0"/>
              </a:spcAft>
              <a:buSzPts val="2470"/>
              <a:buChar char="⚫"/>
            </a:pPr>
            <a:r>
              <a:rPr lang="en-IN"/>
              <a:t>DEC CL                           ; CL=00  04</a:t>
            </a:r>
            <a:endParaRPr/>
          </a:p>
          <a:p>
            <a:pPr marL="11397" lvl="0" indent="-11397" algn="l" rtl="0">
              <a:lnSpc>
                <a:spcPct val="100000"/>
              </a:lnSpc>
              <a:spcBef>
                <a:spcPts val="529"/>
              </a:spcBef>
              <a:spcAft>
                <a:spcPts val="0"/>
              </a:spcAft>
              <a:buSzPts val="2470"/>
              <a:buChar char="⚫"/>
            </a:pPr>
            <a:r>
              <a:rPr lang="en-IN"/>
              <a:t>BACK: INC BX               ; BX=10   02</a:t>
            </a:r>
            <a:endParaRPr/>
          </a:p>
          <a:p>
            <a:pPr marL="11397" lvl="0" indent="-11397" algn="l" rtl="0">
              <a:lnSpc>
                <a:spcPct val="100000"/>
              </a:lnSpc>
              <a:spcBef>
                <a:spcPts val="529"/>
              </a:spcBef>
              <a:spcAft>
                <a:spcPts val="0"/>
              </a:spcAft>
              <a:buSzPts val="2470"/>
              <a:buChar char="⚫"/>
            </a:pPr>
            <a:r>
              <a:rPr lang="en-IN"/>
              <a:t>INC BX                           ; BX=10   03</a:t>
            </a:r>
            <a:endParaRPr/>
          </a:p>
          <a:p>
            <a:pPr marL="11397" lvl="0" indent="-11397" algn="l" rtl="0">
              <a:lnSpc>
                <a:spcPct val="100000"/>
              </a:lnSpc>
              <a:spcBef>
                <a:spcPts val="529"/>
              </a:spcBef>
              <a:spcAft>
                <a:spcPts val="0"/>
              </a:spcAft>
              <a:buSzPts val="2470"/>
              <a:buChar char="⚫"/>
            </a:pPr>
            <a:r>
              <a:rPr lang="en-IN"/>
              <a:t>CMP AX,[BX]                </a:t>
            </a:r>
            <a:endParaRPr/>
          </a:p>
          <a:p>
            <a:pPr marL="11397" lvl="0" indent="-11397" algn="l" rtl="0">
              <a:lnSpc>
                <a:spcPct val="100000"/>
              </a:lnSpc>
              <a:spcBef>
                <a:spcPts val="529"/>
              </a:spcBef>
              <a:spcAft>
                <a:spcPts val="0"/>
              </a:spcAft>
              <a:buSzPts val="2470"/>
              <a:buChar char="⚫"/>
            </a:pPr>
            <a:r>
              <a:rPr lang="en-IN"/>
              <a:t>JNC Next</a:t>
            </a:r>
            <a:endParaRPr/>
          </a:p>
          <a:p>
            <a:pPr marL="11397" lvl="0" indent="-11397" algn="l" rtl="0">
              <a:lnSpc>
                <a:spcPct val="100000"/>
              </a:lnSpc>
              <a:spcBef>
                <a:spcPts val="529"/>
              </a:spcBef>
              <a:spcAft>
                <a:spcPts val="0"/>
              </a:spcAft>
              <a:buSzPts val="2470"/>
              <a:buChar char="⚫"/>
            </a:pPr>
            <a:r>
              <a:rPr lang="en-IN"/>
              <a:t>MOV AX, [BX]               ; AX= 50  40  70  60  90 80</a:t>
            </a:r>
            <a:endParaRPr/>
          </a:p>
          <a:p>
            <a:pPr marL="11397" lvl="0" indent="-11397" algn="l" rtl="0">
              <a:lnSpc>
                <a:spcPct val="100000"/>
              </a:lnSpc>
              <a:spcBef>
                <a:spcPts val="529"/>
              </a:spcBef>
              <a:spcAft>
                <a:spcPts val="0"/>
              </a:spcAft>
              <a:buSzPts val="2470"/>
              <a:buChar char="⚫"/>
            </a:pPr>
            <a:r>
              <a:rPr lang="en-IN"/>
              <a:t>Next: DEC CL                  ; CL=00   03   00  02 00 01</a:t>
            </a:r>
            <a:endParaRPr/>
          </a:p>
          <a:p>
            <a:pPr marL="11397" lvl="0" indent="-11397" algn="l" rtl="0">
              <a:lnSpc>
                <a:spcPct val="100000"/>
              </a:lnSpc>
              <a:spcBef>
                <a:spcPts val="529"/>
              </a:spcBef>
              <a:spcAft>
                <a:spcPts val="0"/>
              </a:spcAft>
              <a:buSzPts val="2470"/>
              <a:buChar char="⚫"/>
            </a:pPr>
            <a:r>
              <a:rPr lang="en-IN"/>
              <a:t>JNZ Back</a:t>
            </a:r>
            <a:endParaRPr/>
          </a:p>
          <a:p>
            <a:pPr marL="11397" lvl="0" indent="-11397" algn="l" rtl="0">
              <a:lnSpc>
                <a:spcPct val="100000"/>
              </a:lnSpc>
              <a:spcBef>
                <a:spcPts val="529"/>
              </a:spcBef>
              <a:spcAft>
                <a:spcPts val="0"/>
              </a:spcAft>
              <a:buSzPts val="2470"/>
              <a:buChar char="⚫"/>
            </a:pPr>
            <a:r>
              <a:rPr lang="en-IN"/>
              <a:t>MOV [1020H],AX           ; AX= 90  80  </a:t>
            </a:r>
            <a:endParaRPr/>
          </a:p>
          <a:p>
            <a:pPr marL="11397" lvl="0" indent="-11397" algn="l" rtl="0">
              <a:lnSpc>
                <a:spcPct val="100000"/>
              </a:lnSpc>
              <a:spcBef>
                <a:spcPts val="529"/>
              </a:spcBef>
              <a:spcAft>
                <a:spcPts val="0"/>
              </a:spcAft>
              <a:buSzPts val="2470"/>
              <a:buChar char="⚫"/>
            </a:pPr>
            <a:r>
              <a:rPr lang="en-IN"/>
              <a:t>HLT</a:t>
            </a:r>
            <a:endParaRPr/>
          </a:p>
        </p:txBody>
      </p:sp>
      <p:sp>
        <p:nvSpPr>
          <p:cNvPr id="580" name="Google Shape;580;p70"/>
          <p:cNvSpPr txBox="1"/>
          <p:nvPr/>
        </p:nvSpPr>
        <p:spPr>
          <a:xfrm>
            <a:off x="6215074" y="1214422"/>
            <a:ext cx="2071702" cy="34163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800"/>
              <a:buFont typeface="Arial"/>
              <a:buNone/>
            </a:pPr>
            <a:r>
              <a:rPr lang="en-IN" sz="1800" b="0" i="0" u="none">
                <a:solidFill>
                  <a:schemeClr val="dk1"/>
                </a:solidFill>
                <a:latin typeface="Arial"/>
                <a:ea typeface="Arial"/>
                <a:cs typeface="Arial"/>
                <a:sym typeface="Arial"/>
              </a:rPr>
              <a:t>1000-05</a:t>
            </a:r>
            <a:endParaRPr/>
          </a:p>
          <a:p>
            <a:pPr marL="0" marR="0" lvl="0" indent="0" algn="l" rtl="0">
              <a:lnSpc>
                <a:spcPct val="100000"/>
              </a:lnSpc>
              <a:spcBef>
                <a:spcPts val="0"/>
              </a:spcBef>
              <a:spcAft>
                <a:spcPts val="0"/>
              </a:spcAft>
              <a:buClr>
                <a:schemeClr val="dk1"/>
              </a:buClr>
              <a:buSzPts val="1800"/>
              <a:buFont typeface="Arial"/>
              <a:buNone/>
            </a:pPr>
            <a:r>
              <a:rPr lang="en-IN" sz="1800" b="0" i="0" u="none">
                <a:solidFill>
                  <a:schemeClr val="dk1"/>
                </a:solidFill>
                <a:latin typeface="Arial"/>
                <a:ea typeface="Arial"/>
                <a:cs typeface="Arial"/>
                <a:sym typeface="Arial"/>
              </a:rPr>
              <a:t>1001-20</a:t>
            </a:r>
            <a:endParaRPr/>
          </a:p>
          <a:p>
            <a:pPr marL="0" marR="0" lvl="0" indent="0" algn="l" rtl="0">
              <a:lnSpc>
                <a:spcPct val="100000"/>
              </a:lnSpc>
              <a:spcBef>
                <a:spcPts val="0"/>
              </a:spcBef>
              <a:spcAft>
                <a:spcPts val="0"/>
              </a:spcAft>
              <a:buClr>
                <a:schemeClr val="dk1"/>
              </a:buClr>
              <a:buSzPts val="1800"/>
              <a:buFont typeface="Arial"/>
              <a:buNone/>
            </a:pPr>
            <a:r>
              <a:rPr lang="en-IN" sz="1800" b="0" i="0" u="none">
                <a:solidFill>
                  <a:schemeClr val="dk1"/>
                </a:solidFill>
                <a:latin typeface="Arial"/>
                <a:ea typeface="Arial"/>
                <a:cs typeface="Arial"/>
                <a:sym typeface="Arial"/>
              </a:rPr>
              <a:t>1002-30</a:t>
            </a:r>
            <a:endParaRPr/>
          </a:p>
          <a:p>
            <a:pPr marL="0" marR="0" lvl="0" indent="0" algn="l" rtl="0">
              <a:lnSpc>
                <a:spcPct val="100000"/>
              </a:lnSpc>
              <a:spcBef>
                <a:spcPts val="0"/>
              </a:spcBef>
              <a:spcAft>
                <a:spcPts val="0"/>
              </a:spcAft>
              <a:buClr>
                <a:schemeClr val="dk1"/>
              </a:buClr>
              <a:buSzPts val="1800"/>
              <a:buFont typeface="Arial"/>
              <a:buNone/>
            </a:pPr>
            <a:r>
              <a:rPr lang="en-IN" sz="1800" b="0" i="0" u="none">
                <a:solidFill>
                  <a:schemeClr val="dk1"/>
                </a:solidFill>
                <a:latin typeface="Arial"/>
                <a:ea typeface="Arial"/>
                <a:cs typeface="Arial"/>
                <a:sym typeface="Arial"/>
              </a:rPr>
              <a:t>1003-40</a:t>
            </a:r>
            <a:endParaRPr/>
          </a:p>
          <a:p>
            <a:pPr marL="0" marR="0" lvl="0" indent="0" algn="l" rtl="0">
              <a:lnSpc>
                <a:spcPct val="100000"/>
              </a:lnSpc>
              <a:spcBef>
                <a:spcPts val="0"/>
              </a:spcBef>
              <a:spcAft>
                <a:spcPts val="0"/>
              </a:spcAft>
              <a:buClr>
                <a:schemeClr val="dk1"/>
              </a:buClr>
              <a:buSzPts val="1800"/>
              <a:buFont typeface="Arial"/>
              <a:buNone/>
            </a:pPr>
            <a:r>
              <a:rPr lang="en-IN" sz="1800" b="0" i="0" u="none">
                <a:solidFill>
                  <a:schemeClr val="dk1"/>
                </a:solidFill>
                <a:latin typeface="Arial"/>
                <a:ea typeface="Arial"/>
                <a:cs typeface="Arial"/>
                <a:sym typeface="Arial"/>
              </a:rPr>
              <a:t>1004-50</a:t>
            </a:r>
            <a:endParaRPr/>
          </a:p>
          <a:p>
            <a:pPr marL="0" marR="0" lvl="0" indent="0" algn="l" rtl="0">
              <a:lnSpc>
                <a:spcPct val="100000"/>
              </a:lnSpc>
              <a:spcBef>
                <a:spcPts val="0"/>
              </a:spcBef>
              <a:spcAft>
                <a:spcPts val="0"/>
              </a:spcAft>
              <a:buClr>
                <a:schemeClr val="dk1"/>
              </a:buClr>
              <a:buSzPts val="1800"/>
              <a:buFont typeface="Arial"/>
              <a:buNone/>
            </a:pPr>
            <a:r>
              <a:rPr lang="en-IN" sz="1800" b="0" i="0" u="none">
                <a:solidFill>
                  <a:schemeClr val="dk1"/>
                </a:solidFill>
                <a:latin typeface="Arial"/>
                <a:ea typeface="Arial"/>
                <a:cs typeface="Arial"/>
                <a:sym typeface="Arial"/>
              </a:rPr>
              <a:t>1005-60</a:t>
            </a:r>
            <a:endParaRPr/>
          </a:p>
          <a:p>
            <a:pPr marL="0" marR="0" lvl="0" indent="0" algn="l" rtl="0">
              <a:lnSpc>
                <a:spcPct val="100000"/>
              </a:lnSpc>
              <a:spcBef>
                <a:spcPts val="0"/>
              </a:spcBef>
              <a:spcAft>
                <a:spcPts val="0"/>
              </a:spcAft>
              <a:buClr>
                <a:schemeClr val="dk1"/>
              </a:buClr>
              <a:buSzPts val="1800"/>
              <a:buFont typeface="Arial"/>
              <a:buNone/>
            </a:pPr>
            <a:r>
              <a:rPr lang="en-IN" sz="1800" b="0" i="0" u="none">
                <a:solidFill>
                  <a:schemeClr val="dk1"/>
                </a:solidFill>
                <a:latin typeface="Arial"/>
                <a:ea typeface="Arial"/>
                <a:cs typeface="Arial"/>
                <a:sym typeface="Arial"/>
              </a:rPr>
              <a:t>1006-70</a:t>
            </a:r>
            <a:endParaRPr/>
          </a:p>
          <a:p>
            <a:pPr marL="0" marR="0" lvl="0" indent="0" algn="l" rtl="0">
              <a:lnSpc>
                <a:spcPct val="100000"/>
              </a:lnSpc>
              <a:spcBef>
                <a:spcPts val="0"/>
              </a:spcBef>
              <a:spcAft>
                <a:spcPts val="0"/>
              </a:spcAft>
              <a:buClr>
                <a:schemeClr val="dk1"/>
              </a:buClr>
              <a:buSzPts val="1800"/>
              <a:buFont typeface="Arial"/>
              <a:buNone/>
            </a:pPr>
            <a:r>
              <a:rPr lang="en-IN" sz="1800" b="0" i="0" u="none">
                <a:solidFill>
                  <a:schemeClr val="dk1"/>
                </a:solidFill>
                <a:latin typeface="Arial"/>
                <a:ea typeface="Arial"/>
                <a:cs typeface="Arial"/>
                <a:sym typeface="Arial"/>
              </a:rPr>
              <a:t>1007-80</a:t>
            </a:r>
            <a:endParaRPr/>
          </a:p>
          <a:p>
            <a:pPr marL="0" marR="0" lvl="0" indent="0" algn="l" rtl="0">
              <a:lnSpc>
                <a:spcPct val="100000"/>
              </a:lnSpc>
              <a:spcBef>
                <a:spcPts val="0"/>
              </a:spcBef>
              <a:spcAft>
                <a:spcPts val="0"/>
              </a:spcAft>
              <a:buClr>
                <a:schemeClr val="dk1"/>
              </a:buClr>
              <a:buSzPts val="1800"/>
              <a:buFont typeface="Arial"/>
              <a:buNone/>
            </a:pPr>
            <a:r>
              <a:rPr lang="en-IN" sz="1800" b="0" i="0" u="none">
                <a:solidFill>
                  <a:schemeClr val="dk1"/>
                </a:solidFill>
                <a:latin typeface="Arial"/>
                <a:ea typeface="Arial"/>
                <a:cs typeface="Arial"/>
                <a:sym typeface="Arial"/>
              </a:rPr>
              <a:t>1008-90</a:t>
            </a:r>
            <a:endParaRPr/>
          </a:p>
          <a:p>
            <a:pPr marL="0" marR="0" lvl="0" indent="0" algn="l" rtl="0">
              <a:lnSpc>
                <a:spcPct val="100000"/>
              </a:lnSpc>
              <a:spcBef>
                <a:spcPts val="0"/>
              </a:spcBef>
              <a:spcAft>
                <a:spcPts val="0"/>
              </a:spcAft>
              <a:buClr>
                <a:schemeClr val="dk1"/>
              </a:buClr>
              <a:buSzPts val="1800"/>
              <a:buFont typeface="Arial"/>
              <a:buNone/>
            </a:pPr>
            <a:r>
              <a:rPr lang="en-IN" sz="1800" b="0" i="0" u="none">
                <a:solidFill>
                  <a:schemeClr val="dk1"/>
                </a:solidFill>
                <a:latin typeface="Arial"/>
                <a:ea typeface="Arial"/>
                <a:cs typeface="Arial"/>
                <a:sym typeface="Arial"/>
              </a:rPr>
              <a:t>1009-10</a:t>
            </a:r>
            <a:endParaRPr/>
          </a:p>
          <a:p>
            <a:pPr marL="0" marR="0" lvl="0" indent="0" algn="l" rtl="0">
              <a:lnSpc>
                <a:spcPct val="100000"/>
              </a:lnSpc>
              <a:spcBef>
                <a:spcPts val="0"/>
              </a:spcBef>
              <a:spcAft>
                <a:spcPts val="0"/>
              </a:spcAft>
              <a:buClr>
                <a:schemeClr val="dk1"/>
              </a:buClr>
              <a:buSzPts val="1800"/>
              <a:buFont typeface="Arial"/>
              <a:buNone/>
            </a:pPr>
            <a:r>
              <a:rPr lang="en-IN" sz="1800" b="0" i="0" u="none">
                <a:solidFill>
                  <a:schemeClr val="dk1"/>
                </a:solidFill>
                <a:latin typeface="Arial"/>
                <a:ea typeface="Arial"/>
                <a:cs typeface="Arial"/>
                <a:sym typeface="Arial"/>
              </a:rPr>
              <a:t>100A-20</a:t>
            </a:r>
            <a:endParaRPr/>
          </a:p>
          <a:p>
            <a:pPr marL="0" marR="0" lvl="0" indent="0" algn="l" rtl="0">
              <a:lnSpc>
                <a:spcPct val="100000"/>
              </a:lnSpc>
              <a:spcBef>
                <a:spcPts val="0"/>
              </a:spcBef>
              <a:spcAft>
                <a:spcPts val="0"/>
              </a:spcAft>
              <a:buClr>
                <a:schemeClr val="dk1"/>
              </a:buClr>
              <a:buSzPts val="1800"/>
              <a:buFont typeface="Arial"/>
              <a:buNone/>
            </a:pPr>
            <a:r>
              <a:rPr lang="en-IN" sz="1800" b="0" i="0" u="none">
                <a:solidFill>
                  <a:schemeClr val="dk1"/>
                </a:solidFill>
                <a:latin typeface="Arial"/>
                <a:ea typeface="Arial"/>
                <a:cs typeface="Arial"/>
                <a:sym typeface="Arial"/>
              </a:rPr>
              <a:t>1020-OUTPUT</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584"/>
        <p:cNvGrpSpPr/>
        <p:nvPr/>
      </p:nvGrpSpPr>
      <p:grpSpPr>
        <a:xfrm>
          <a:off x="0" y="0"/>
          <a:ext cx="0" cy="0"/>
          <a:chOff x="0" y="0"/>
          <a:chExt cx="0" cy="0"/>
        </a:xfrm>
      </p:grpSpPr>
      <p:sp>
        <p:nvSpPr>
          <p:cNvPr id="585" name="Google Shape;585;p71"/>
          <p:cNvSpPr txBox="1">
            <a:spLocks noGrp="1"/>
          </p:cNvSpPr>
          <p:nvPr>
            <p:ph type="title"/>
          </p:nvPr>
        </p:nvSpPr>
        <p:spPr>
          <a:xfrm>
            <a:off x="285720" y="0"/>
            <a:ext cx="8572560" cy="1489411"/>
          </a:xfrm>
          <a:prstGeom prst="rect">
            <a:avLst/>
          </a:prstGeom>
          <a:noFill/>
          <a:ln>
            <a:noFill/>
          </a:ln>
        </p:spPr>
        <p:txBody>
          <a:bodyPr spcFirstLastPara="1" wrap="square" lIns="0" tIns="11950" rIns="0" bIns="0" anchor="b" anchorCtr="0">
            <a:spAutoFit/>
          </a:bodyPr>
          <a:lstStyle/>
          <a:p>
            <a:pPr marL="11397" lvl="0" indent="0" algn="l" rtl="0">
              <a:lnSpc>
                <a:spcPct val="100000"/>
              </a:lnSpc>
              <a:spcBef>
                <a:spcPts val="0"/>
              </a:spcBef>
              <a:spcAft>
                <a:spcPts val="0"/>
              </a:spcAft>
              <a:buClr>
                <a:schemeClr val="dk2"/>
              </a:buClr>
              <a:buSzPts val="3200"/>
              <a:buFont typeface="Calibri"/>
              <a:buNone/>
            </a:pPr>
            <a:r>
              <a:rPr lang="en-IN" sz="3200"/>
              <a:t>WAP to find out the count of positive numbers and negative numbers from a series of signed numbers in 8086.</a:t>
            </a:r>
            <a:endParaRPr sz="3200"/>
          </a:p>
        </p:txBody>
      </p:sp>
      <p:sp>
        <p:nvSpPr>
          <p:cNvPr id="586" name="Google Shape;586;p71"/>
          <p:cNvSpPr txBox="1">
            <a:spLocks noGrp="1"/>
          </p:cNvSpPr>
          <p:nvPr>
            <p:ph type="body" idx="1"/>
          </p:nvPr>
        </p:nvSpPr>
        <p:spPr>
          <a:xfrm>
            <a:off x="357158" y="1428736"/>
            <a:ext cx="8229600" cy="5110305"/>
          </a:xfrm>
          <a:prstGeom prst="rect">
            <a:avLst/>
          </a:prstGeom>
          <a:noFill/>
          <a:ln>
            <a:noFill/>
          </a:ln>
        </p:spPr>
        <p:txBody>
          <a:bodyPr spcFirstLastPara="1" wrap="square" lIns="0" tIns="67225" rIns="0" bIns="0" anchor="t" anchorCtr="0">
            <a:spAutoFit/>
          </a:bodyPr>
          <a:lstStyle/>
          <a:p>
            <a:pPr marL="11397" lvl="0" indent="-11397" algn="l" rtl="0">
              <a:lnSpc>
                <a:spcPct val="100000"/>
              </a:lnSpc>
              <a:spcBef>
                <a:spcPts val="0"/>
              </a:spcBef>
              <a:spcAft>
                <a:spcPts val="0"/>
              </a:spcAft>
              <a:buSzPts val="2470"/>
              <a:buChar char="⚫"/>
            </a:pPr>
            <a:r>
              <a:rPr lang="en-IN"/>
              <a:t>MOV CL, 0AH                </a:t>
            </a:r>
            <a:endParaRPr/>
          </a:p>
          <a:p>
            <a:pPr marL="11397" lvl="0" indent="-11397" algn="l" rtl="0">
              <a:lnSpc>
                <a:spcPct val="100000"/>
              </a:lnSpc>
              <a:spcBef>
                <a:spcPts val="529"/>
              </a:spcBef>
              <a:spcAft>
                <a:spcPts val="0"/>
              </a:spcAft>
              <a:buSzPts val="2470"/>
              <a:buChar char="⚫"/>
            </a:pPr>
            <a:r>
              <a:rPr lang="en-IN"/>
              <a:t>MOV BL, 00H                </a:t>
            </a:r>
            <a:endParaRPr/>
          </a:p>
          <a:p>
            <a:pPr marL="11397" lvl="0" indent="-11397" algn="l" rtl="0">
              <a:lnSpc>
                <a:spcPct val="100000"/>
              </a:lnSpc>
              <a:spcBef>
                <a:spcPts val="529"/>
              </a:spcBef>
              <a:spcAft>
                <a:spcPts val="0"/>
              </a:spcAft>
              <a:buSzPts val="2470"/>
              <a:buChar char="⚫"/>
            </a:pPr>
            <a:r>
              <a:rPr lang="en-IN"/>
              <a:t>MOV DL,00H                            </a:t>
            </a:r>
            <a:endParaRPr/>
          </a:p>
          <a:p>
            <a:pPr marL="11397" lvl="0" indent="-11397" algn="l" rtl="0">
              <a:lnSpc>
                <a:spcPct val="100000"/>
              </a:lnSpc>
              <a:spcBef>
                <a:spcPts val="529"/>
              </a:spcBef>
              <a:spcAft>
                <a:spcPts val="0"/>
              </a:spcAft>
              <a:buSzPts val="2470"/>
              <a:buChar char="⚫"/>
            </a:pPr>
            <a:r>
              <a:rPr lang="en-IN"/>
              <a:t>LEA SI,[1000H]                </a:t>
            </a:r>
            <a:endParaRPr/>
          </a:p>
          <a:p>
            <a:pPr marL="11397" lvl="0" indent="-11397" algn="l" rtl="0">
              <a:lnSpc>
                <a:spcPct val="100000"/>
              </a:lnSpc>
              <a:spcBef>
                <a:spcPts val="529"/>
              </a:spcBef>
              <a:spcAft>
                <a:spcPts val="0"/>
              </a:spcAft>
              <a:buSzPts val="2470"/>
              <a:buChar char="⚫"/>
            </a:pPr>
            <a:r>
              <a:rPr lang="en-IN"/>
              <a:t>L1:MOV AL,[SI]                             </a:t>
            </a:r>
            <a:endParaRPr/>
          </a:p>
          <a:p>
            <a:pPr marL="11397" lvl="0" indent="-11397" algn="l" rtl="0">
              <a:lnSpc>
                <a:spcPct val="100000"/>
              </a:lnSpc>
              <a:spcBef>
                <a:spcPts val="529"/>
              </a:spcBef>
              <a:spcAft>
                <a:spcPts val="0"/>
              </a:spcAft>
              <a:buSzPts val="2470"/>
              <a:buChar char="⚫"/>
            </a:pPr>
            <a:r>
              <a:rPr lang="en-IN"/>
              <a:t>SHL AL,01                </a:t>
            </a:r>
            <a:endParaRPr/>
          </a:p>
          <a:p>
            <a:pPr marL="11397" lvl="0" indent="-11397" algn="l" rtl="0">
              <a:lnSpc>
                <a:spcPct val="100000"/>
              </a:lnSpc>
              <a:spcBef>
                <a:spcPts val="529"/>
              </a:spcBef>
              <a:spcAft>
                <a:spcPts val="0"/>
              </a:spcAft>
              <a:buSzPts val="2470"/>
              <a:buChar char="⚫"/>
            </a:pPr>
            <a:r>
              <a:rPr lang="en-IN"/>
              <a:t>JNC L2                            </a:t>
            </a:r>
            <a:endParaRPr/>
          </a:p>
          <a:p>
            <a:pPr marL="11397" lvl="0" indent="-11397" algn="l" rtl="0">
              <a:lnSpc>
                <a:spcPct val="100000"/>
              </a:lnSpc>
              <a:spcBef>
                <a:spcPts val="529"/>
              </a:spcBef>
              <a:spcAft>
                <a:spcPts val="0"/>
              </a:spcAft>
              <a:buSzPts val="2470"/>
              <a:buChar char="⚫"/>
            </a:pPr>
            <a:r>
              <a:rPr lang="en-IN"/>
              <a:t>INC DL                </a:t>
            </a:r>
            <a:endParaRPr/>
          </a:p>
          <a:p>
            <a:pPr marL="11397" lvl="0" indent="-11397" algn="l" rtl="0">
              <a:lnSpc>
                <a:spcPct val="100000"/>
              </a:lnSpc>
              <a:spcBef>
                <a:spcPts val="529"/>
              </a:spcBef>
              <a:spcAft>
                <a:spcPts val="0"/>
              </a:spcAft>
              <a:buSzPts val="2470"/>
              <a:buChar char="⚫"/>
            </a:pPr>
            <a:r>
              <a:rPr lang="en-IN"/>
              <a:t>JMP L3</a:t>
            </a:r>
            <a:endParaRPr/>
          </a:p>
          <a:p>
            <a:pPr marL="11397" lvl="0" indent="-11397" algn="l" rtl="0">
              <a:lnSpc>
                <a:spcPct val="100000"/>
              </a:lnSpc>
              <a:spcBef>
                <a:spcPts val="529"/>
              </a:spcBef>
              <a:spcAft>
                <a:spcPts val="0"/>
              </a:spcAft>
              <a:buSzPts val="2470"/>
              <a:buChar char="⚫"/>
            </a:pPr>
            <a:r>
              <a:rPr lang="en-IN"/>
              <a:t>L2: INC BL                </a:t>
            </a:r>
            <a:endParaRPr/>
          </a:p>
          <a:p>
            <a:pPr marL="11397" lvl="0" indent="-11397" algn="l" rtl="0">
              <a:lnSpc>
                <a:spcPct val="100000"/>
              </a:lnSpc>
              <a:spcBef>
                <a:spcPts val="529"/>
              </a:spcBef>
              <a:spcAft>
                <a:spcPts val="0"/>
              </a:spcAft>
              <a:buSzPts val="2470"/>
              <a:buChar char="⚫"/>
            </a:pPr>
            <a:r>
              <a:rPr lang="en-IN"/>
              <a:t>L3: INC SI                   </a:t>
            </a:r>
            <a:endParaRPr/>
          </a:p>
        </p:txBody>
      </p:sp>
      <p:sp>
        <p:nvSpPr>
          <p:cNvPr id="587" name="Google Shape;587;p71"/>
          <p:cNvSpPr txBox="1"/>
          <p:nvPr/>
        </p:nvSpPr>
        <p:spPr>
          <a:xfrm>
            <a:off x="6215074" y="1214422"/>
            <a:ext cx="2071702" cy="34163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800"/>
              <a:buFont typeface="Arial"/>
              <a:buNone/>
            </a:pPr>
            <a:r>
              <a:rPr lang="en-IN" sz="1800" b="0" i="0" u="none">
                <a:solidFill>
                  <a:schemeClr val="dk1"/>
                </a:solidFill>
                <a:latin typeface="Arial"/>
                <a:ea typeface="Arial"/>
                <a:cs typeface="Arial"/>
                <a:sym typeface="Arial"/>
              </a:rPr>
              <a:t>1000-01</a:t>
            </a:r>
            <a:endParaRPr/>
          </a:p>
          <a:p>
            <a:pPr marL="0" marR="0" lvl="0" indent="0" algn="l" rtl="0">
              <a:lnSpc>
                <a:spcPct val="100000"/>
              </a:lnSpc>
              <a:spcBef>
                <a:spcPts val="0"/>
              </a:spcBef>
              <a:spcAft>
                <a:spcPts val="0"/>
              </a:spcAft>
              <a:buClr>
                <a:schemeClr val="dk1"/>
              </a:buClr>
              <a:buSzPts val="1800"/>
              <a:buFont typeface="Arial"/>
              <a:buNone/>
            </a:pPr>
            <a:r>
              <a:rPr lang="en-IN" sz="1800" b="0" i="0" u="none">
                <a:solidFill>
                  <a:schemeClr val="dk1"/>
                </a:solidFill>
                <a:latin typeface="Arial"/>
                <a:ea typeface="Arial"/>
                <a:cs typeface="Arial"/>
                <a:sym typeface="Arial"/>
              </a:rPr>
              <a:t>1001-02</a:t>
            </a:r>
            <a:endParaRPr/>
          </a:p>
          <a:p>
            <a:pPr marL="0" marR="0" lvl="0" indent="0" algn="l" rtl="0">
              <a:lnSpc>
                <a:spcPct val="100000"/>
              </a:lnSpc>
              <a:spcBef>
                <a:spcPts val="0"/>
              </a:spcBef>
              <a:spcAft>
                <a:spcPts val="0"/>
              </a:spcAft>
              <a:buClr>
                <a:schemeClr val="dk1"/>
              </a:buClr>
              <a:buSzPts val="1800"/>
              <a:buFont typeface="Arial"/>
              <a:buNone/>
            </a:pPr>
            <a:r>
              <a:rPr lang="en-IN" sz="1800" b="0" i="0" u="none">
                <a:solidFill>
                  <a:schemeClr val="dk1"/>
                </a:solidFill>
                <a:latin typeface="Arial"/>
                <a:ea typeface="Arial"/>
                <a:cs typeface="Arial"/>
                <a:sym typeface="Arial"/>
              </a:rPr>
              <a:t>1002-03</a:t>
            </a:r>
            <a:endParaRPr/>
          </a:p>
          <a:p>
            <a:pPr marL="0" marR="0" lvl="0" indent="0" algn="l" rtl="0">
              <a:lnSpc>
                <a:spcPct val="100000"/>
              </a:lnSpc>
              <a:spcBef>
                <a:spcPts val="0"/>
              </a:spcBef>
              <a:spcAft>
                <a:spcPts val="0"/>
              </a:spcAft>
              <a:buClr>
                <a:schemeClr val="dk1"/>
              </a:buClr>
              <a:buSzPts val="1800"/>
              <a:buFont typeface="Arial"/>
              <a:buNone/>
            </a:pPr>
            <a:r>
              <a:rPr lang="en-IN" sz="1800" b="0" i="0" u="none">
                <a:solidFill>
                  <a:schemeClr val="dk1"/>
                </a:solidFill>
                <a:latin typeface="Arial"/>
                <a:ea typeface="Arial"/>
                <a:cs typeface="Arial"/>
                <a:sym typeface="Arial"/>
              </a:rPr>
              <a:t>1003-04</a:t>
            </a:r>
            <a:endParaRPr/>
          </a:p>
          <a:p>
            <a:pPr marL="0" marR="0" lvl="0" indent="0" algn="l" rtl="0">
              <a:lnSpc>
                <a:spcPct val="100000"/>
              </a:lnSpc>
              <a:spcBef>
                <a:spcPts val="0"/>
              </a:spcBef>
              <a:spcAft>
                <a:spcPts val="0"/>
              </a:spcAft>
              <a:buClr>
                <a:schemeClr val="dk1"/>
              </a:buClr>
              <a:buSzPts val="1800"/>
              <a:buFont typeface="Arial"/>
              <a:buNone/>
            </a:pPr>
            <a:r>
              <a:rPr lang="en-IN" sz="1800" b="0" i="0" u="none">
                <a:solidFill>
                  <a:schemeClr val="dk1"/>
                </a:solidFill>
                <a:latin typeface="Arial"/>
                <a:ea typeface="Arial"/>
                <a:cs typeface="Arial"/>
                <a:sym typeface="Arial"/>
              </a:rPr>
              <a:t>1004-80</a:t>
            </a:r>
            <a:endParaRPr/>
          </a:p>
          <a:p>
            <a:pPr marL="0" marR="0" lvl="0" indent="0" algn="l" rtl="0">
              <a:lnSpc>
                <a:spcPct val="100000"/>
              </a:lnSpc>
              <a:spcBef>
                <a:spcPts val="0"/>
              </a:spcBef>
              <a:spcAft>
                <a:spcPts val="0"/>
              </a:spcAft>
              <a:buClr>
                <a:schemeClr val="dk1"/>
              </a:buClr>
              <a:buSzPts val="1800"/>
              <a:buFont typeface="Arial"/>
              <a:buNone/>
            </a:pPr>
            <a:r>
              <a:rPr lang="en-IN" sz="1800" b="0" i="0" u="none">
                <a:solidFill>
                  <a:schemeClr val="dk1"/>
                </a:solidFill>
                <a:latin typeface="Arial"/>
                <a:ea typeface="Arial"/>
                <a:cs typeface="Arial"/>
                <a:sym typeface="Arial"/>
              </a:rPr>
              <a:t>1005-81</a:t>
            </a:r>
            <a:endParaRPr/>
          </a:p>
          <a:p>
            <a:pPr marL="0" marR="0" lvl="0" indent="0" algn="l" rtl="0">
              <a:lnSpc>
                <a:spcPct val="100000"/>
              </a:lnSpc>
              <a:spcBef>
                <a:spcPts val="0"/>
              </a:spcBef>
              <a:spcAft>
                <a:spcPts val="0"/>
              </a:spcAft>
              <a:buClr>
                <a:schemeClr val="dk1"/>
              </a:buClr>
              <a:buSzPts val="1800"/>
              <a:buFont typeface="Arial"/>
              <a:buNone/>
            </a:pPr>
            <a:r>
              <a:rPr lang="en-IN" sz="1800" b="0" i="0" u="none">
                <a:solidFill>
                  <a:schemeClr val="dk1"/>
                </a:solidFill>
                <a:latin typeface="Arial"/>
                <a:ea typeface="Arial"/>
                <a:cs typeface="Arial"/>
                <a:sym typeface="Arial"/>
              </a:rPr>
              <a:t>1006-82</a:t>
            </a:r>
            <a:endParaRPr/>
          </a:p>
          <a:p>
            <a:pPr marL="0" marR="0" lvl="0" indent="0" algn="l" rtl="0">
              <a:lnSpc>
                <a:spcPct val="100000"/>
              </a:lnSpc>
              <a:spcBef>
                <a:spcPts val="0"/>
              </a:spcBef>
              <a:spcAft>
                <a:spcPts val="0"/>
              </a:spcAft>
              <a:buClr>
                <a:schemeClr val="dk1"/>
              </a:buClr>
              <a:buSzPts val="1800"/>
              <a:buFont typeface="Arial"/>
              <a:buNone/>
            </a:pPr>
            <a:r>
              <a:rPr lang="en-IN" sz="1800" b="0" i="0" u="none">
                <a:solidFill>
                  <a:schemeClr val="dk1"/>
                </a:solidFill>
                <a:latin typeface="Arial"/>
                <a:ea typeface="Arial"/>
                <a:cs typeface="Arial"/>
                <a:sym typeface="Arial"/>
              </a:rPr>
              <a:t>1007-83</a:t>
            </a:r>
            <a:endParaRPr/>
          </a:p>
          <a:p>
            <a:pPr marL="0" marR="0" lvl="0" indent="0" algn="l" rtl="0">
              <a:lnSpc>
                <a:spcPct val="100000"/>
              </a:lnSpc>
              <a:spcBef>
                <a:spcPts val="0"/>
              </a:spcBef>
              <a:spcAft>
                <a:spcPts val="0"/>
              </a:spcAft>
              <a:buClr>
                <a:schemeClr val="dk1"/>
              </a:buClr>
              <a:buSzPts val="1800"/>
              <a:buFont typeface="Arial"/>
              <a:buNone/>
            </a:pPr>
            <a:r>
              <a:rPr lang="en-IN" sz="1800" b="0" i="0" u="none">
                <a:solidFill>
                  <a:schemeClr val="dk1"/>
                </a:solidFill>
                <a:latin typeface="Arial"/>
                <a:ea typeface="Arial"/>
                <a:cs typeface="Arial"/>
                <a:sym typeface="Arial"/>
              </a:rPr>
              <a:t>1008-84</a:t>
            </a:r>
            <a:endParaRPr/>
          </a:p>
          <a:p>
            <a:pPr marL="0" marR="0" lvl="0" indent="0" algn="l" rtl="0">
              <a:lnSpc>
                <a:spcPct val="100000"/>
              </a:lnSpc>
              <a:spcBef>
                <a:spcPts val="0"/>
              </a:spcBef>
              <a:spcAft>
                <a:spcPts val="0"/>
              </a:spcAft>
              <a:buClr>
                <a:schemeClr val="dk1"/>
              </a:buClr>
              <a:buSzPts val="1800"/>
              <a:buFont typeface="Arial"/>
              <a:buNone/>
            </a:pPr>
            <a:r>
              <a:rPr lang="en-IN" sz="1800" b="0" i="0" u="none">
                <a:solidFill>
                  <a:schemeClr val="dk1"/>
                </a:solidFill>
                <a:latin typeface="Arial"/>
                <a:ea typeface="Arial"/>
                <a:cs typeface="Arial"/>
                <a:sym typeface="Arial"/>
              </a:rPr>
              <a:t>1009-85</a:t>
            </a:r>
            <a:endParaRPr/>
          </a:p>
          <a:p>
            <a:pPr marL="0" marR="0" lvl="0" indent="0" algn="l" rtl="0">
              <a:lnSpc>
                <a:spcPct val="100000"/>
              </a:lnSpc>
              <a:spcBef>
                <a:spcPts val="0"/>
              </a:spcBef>
              <a:spcAft>
                <a:spcPts val="0"/>
              </a:spcAft>
              <a:buClr>
                <a:schemeClr val="dk1"/>
              </a:buClr>
              <a:buSzPts val="1800"/>
              <a:buFont typeface="Arial"/>
              <a:buNone/>
            </a:pPr>
            <a:r>
              <a:rPr lang="en-IN" sz="1800" b="0" i="0" u="none">
                <a:solidFill>
                  <a:schemeClr val="dk1"/>
                </a:solidFill>
                <a:latin typeface="Arial"/>
                <a:ea typeface="Arial"/>
                <a:cs typeface="Arial"/>
                <a:sym typeface="Arial"/>
              </a:rPr>
              <a:t>100A-04 O/P</a:t>
            </a:r>
            <a:endParaRPr/>
          </a:p>
          <a:p>
            <a:pPr marL="0" marR="0" lvl="0" indent="0" algn="l" rtl="0">
              <a:lnSpc>
                <a:spcPct val="100000"/>
              </a:lnSpc>
              <a:spcBef>
                <a:spcPts val="0"/>
              </a:spcBef>
              <a:spcAft>
                <a:spcPts val="0"/>
              </a:spcAft>
              <a:buClr>
                <a:schemeClr val="dk1"/>
              </a:buClr>
              <a:buSzPts val="1800"/>
              <a:buFont typeface="Arial"/>
              <a:buNone/>
            </a:pPr>
            <a:r>
              <a:rPr lang="en-IN" sz="1800" b="0" i="0" u="none">
                <a:solidFill>
                  <a:schemeClr val="dk1"/>
                </a:solidFill>
                <a:latin typeface="Arial"/>
                <a:ea typeface="Arial"/>
                <a:cs typeface="Arial"/>
                <a:sym typeface="Arial"/>
              </a:rPr>
              <a:t>1020-06 O/P</a:t>
            </a:r>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591"/>
        <p:cNvGrpSpPr/>
        <p:nvPr/>
      </p:nvGrpSpPr>
      <p:grpSpPr>
        <a:xfrm>
          <a:off x="0" y="0"/>
          <a:ext cx="0" cy="0"/>
          <a:chOff x="0" y="0"/>
          <a:chExt cx="0" cy="0"/>
        </a:xfrm>
      </p:grpSpPr>
      <p:sp>
        <p:nvSpPr>
          <p:cNvPr id="592" name="Google Shape;592;p72"/>
          <p:cNvSpPr txBox="1">
            <a:spLocks noGrp="1"/>
          </p:cNvSpPr>
          <p:nvPr>
            <p:ph type="title"/>
          </p:nvPr>
        </p:nvSpPr>
        <p:spPr>
          <a:xfrm>
            <a:off x="285720" y="0"/>
            <a:ext cx="8143932" cy="1489411"/>
          </a:xfrm>
          <a:prstGeom prst="rect">
            <a:avLst/>
          </a:prstGeom>
          <a:noFill/>
          <a:ln>
            <a:noFill/>
          </a:ln>
        </p:spPr>
        <p:txBody>
          <a:bodyPr spcFirstLastPara="1" wrap="square" lIns="0" tIns="11950" rIns="0" bIns="0" anchor="b" anchorCtr="0">
            <a:spAutoFit/>
          </a:bodyPr>
          <a:lstStyle/>
          <a:p>
            <a:pPr marL="11397" lvl="0" indent="0" algn="l" rtl="0">
              <a:lnSpc>
                <a:spcPct val="100000"/>
              </a:lnSpc>
              <a:spcBef>
                <a:spcPts val="0"/>
              </a:spcBef>
              <a:spcAft>
                <a:spcPts val="0"/>
              </a:spcAft>
              <a:buClr>
                <a:schemeClr val="dk2"/>
              </a:buClr>
              <a:buSzPts val="3200"/>
              <a:buFont typeface="Calibri"/>
              <a:buNone/>
            </a:pPr>
            <a:r>
              <a:rPr lang="en-IN" sz="3200"/>
              <a:t>WAP to find out the count of positive numbers and negative numbers from a series of signed numbers in 8086.</a:t>
            </a:r>
            <a:endParaRPr sz="3200"/>
          </a:p>
        </p:txBody>
      </p:sp>
      <p:sp>
        <p:nvSpPr>
          <p:cNvPr id="593" name="Google Shape;593;p72"/>
          <p:cNvSpPr txBox="1">
            <a:spLocks noGrp="1"/>
          </p:cNvSpPr>
          <p:nvPr>
            <p:ph type="body" idx="1"/>
          </p:nvPr>
        </p:nvSpPr>
        <p:spPr>
          <a:xfrm>
            <a:off x="428596" y="1571612"/>
            <a:ext cx="8229600" cy="2324927"/>
          </a:xfrm>
          <a:prstGeom prst="rect">
            <a:avLst/>
          </a:prstGeom>
          <a:noFill/>
          <a:ln>
            <a:noFill/>
          </a:ln>
        </p:spPr>
        <p:txBody>
          <a:bodyPr spcFirstLastPara="1" wrap="square" lIns="0" tIns="67225" rIns="0" bIns="0" anchor="t" anchorCtr="0">
            <a:spAutoFit/>
          </a:bodyPr>
          <a:lstStyle/>
          <a:p>
            <a:pPr marL="11397" lvl="0" indent="-11397" algn="l" rtl="0">
              <a:lnSpc>
                <a:spcPct val="100000"/>
              </a:lnSpc>
              <a:spcBef>
                <a:spcPts val="0"/>
              </a:spcBef>
              <a:spcAft>
                <a:spcPts val="0"/>
              </a:spcAft>
              <a:buSzPts val="2470"/>
              <a:buChar char="⚫"/>
            </a:pPr>
            <a:r>
              <a:rPr lang="en-IN"/>
              <a:t>DEC CL</a:t>
            </a:r>
            <a:endParaRPr/>
          </a:p>
          <a:p>
            <a:pPr marL="11397" lvl="0" indent="-11397" algn="l" rtl="0">
              <a:lnSpc>
                <a:spcPct val="100000"/>
              </a:lnSpc>
              <a:spcBef>
                <a:spcPts val="529"/>
              </a:spcBef>
              <a:spcAft>
                <a:spcPts val="0"/>
              </a:spcAft>
              <a:buSzPts val="2470"/>
              <a:buChar char="⚫"/>
            </a:pPr>
            <a:r>
              <a:rPr lang="en-IN"/>
              <a:t>JNZ L1            </a:t>
            </a:r>
            <a:endParaRPr/>
          </a:p>
          <a:p>
            <a:pPr marL="11397" lvl="0" indent="-11397" algn="l" rtl="0">
              <a:lnSpc>
                <a:spcPct val="100000"/>
              </a:lnSpc>
              <a:spcBef>
                <a:spcPts val="529"/>
              </a:spcBef>
              <a:spcAft>
                <a:spcPts val="0"/>
              </a:spcAft>
              <a:buSzPts val="2470"/>
              <a:buChar char="⚫"/>
            </a:pPr>
            <a:r>
              <a:rPr lang="en-IN"/>
              <a:t>MOV [100AH],BL</a:t>
            </a:r>
            <a:endParaRPr/>
          </a:p>
          <a:p>
            <a:pPr marL="11397" lvl="0" indent="-11397" algn="l" rtl="0">
              <a:lnSpc>
                <a:spcPct val="100000"/>
              </a:lnSpc>
              <a:spcBef>
                <a:spcPts val="529"/>
              </a:spcBef>
              <a:spcAft>
                <a:spcPts val="0"/>
              </a:spcAft>
              <a:buSzPts val="2470"/>
              <a:buChar char="⚫"/>
            </a:pPr>
            <a:r>
              <a:rPr lang="en-IN"/>
              <a:t>MOV [100BH],DL </a:t>
            </a:r>
            <a:endParaRPr/>
          </a:p>
          <a:p>
            <a:pPr marL="11397" lvl="0" indent="-11397" algn="l" rtl="0">
              <a:lnSpc>
                <a:spcPct val="100000"/>
              </a:lnSpc>
              <a:spcBef>
                <a:spcPts val="529"/>
              </a:spcBef>
              <a:spcAft>
                <a:spcPts val="0"/>
              </a:spcAft>
              <a:buSzPts val="2470"/>
              <a:buChar char="⚫"/>
            </a:pPr>
            <a:r>
              <a:rPr lang="en-IN"/>
              <a:t>HLT</a:t>
            </a:r>
            <a:endParaRPr/>
          </a:p>
        </p:txBody>
      </p:sp>
      <p:sp>
        <p:nvSpPr>
          <p:cNvPr id="594" name="Google Shape;594;p72"/>
          <p:cNvSpPr txBox="1"/>
          <p:nvPr/>
        </p:nvSpPr>
        <p:spPr>
          <a:xfrm>
            <a:off x="6215074" y="1214422"/>
            <a:ext cx="2071702" cy="34163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800"/>
              <a:buFont typeface="Arial"/>
              <a:buNone/>
            </a:pPr>
            <a:r>
              <a:rPr lang="en-IN" sz="1800" b="0" i="0" u="none">
                <a:solidFill>
                  <a:schemeClr val="dk1"/>
                </a:solidFill>
                <a:latin typeface="Arial"/>
                <a:ea typeface="Arial"/>
                <a:cs typeface="Arial"/>
                <a:sym typeface="Arial"/>
              </a:rPr>
              <a:t>1000-01</a:t>
            </a:r>
            <a:endParaRPr/>
          </a:p>
          <a:p>
            <a:pPr marL="0" marR="0" lvl="0" indent="0" algn="l" rtl="0">
              <a:lnSpc>
                <a:spcPct val="100000"/>
              </a:lnSpc>
              <a:spcBef>
                <a:spcPts val="0"/>
              </a:spcBef>
              <a:spcAft>
                <a:spcPts val="0"/>
              </a:spcAft>
              <a:buClr>
                <a:schemeClr val="dk1"/>
              </a:buClr>
              <a:buSzPts val="1800"/>
              <a:buFont typeface="Arial"/>
              <a:buNone/>
            </a:pPr>
            <a:r>
              <a:rPr lang="en-IN" sz="1800" b="0" i="0" u="none">
                <a:solidFill>
                  <a:schemeClr val="dk1"/>
                </a:solidFill>
                <a:latin typeface="Arial"/>
                <a:ea typeface="Arial"/>
                <a:cs typeface="Arial"/>
                <a:sym typeface="Arial"/>
              </a:rPr>
              <a:t>1001-02</a:t>
            </a:r>
            <a:endParaRPr/>
          </a:p>
          <a:p>
            <a:pPr marL="0" marR="0" lvl="0" indent="0" algn="l" rtl="0">
              <a:lnSpc>
                <a:spcPct val="100000"/>
              </a:lnSpc>
              <a:spcBef>
                <a:spcPts val="0"/>
              </a:spcBef>
              <a:spcAft>
                <a:spcPts val="0"/>
              </a:spcAft>
              <a:buClr>
                <a:schemeClr val="dk1"/>
              </a:buClr>
              <a:buSzPts val="1800"/>
              <a:buFont typeface="Arial"/>
              <a:buNone/>
            </a:pPr>
            <a:r>
              <a:rPr lang="en-IN" sz="1800" b="0" i="0" u="none">
                <a:solidFill>
                  <a:schemeClr val="dk1"/>
                </a:solidFill>
                <a:latin typeface="Arial"/>
                <a:ea typeface="Arial"/>
                <a:cs typeface="Arial"/>
                <a:sym typeface="Arial"/>
              </a:rPr>
              <a:t>1002-03</a:t>
            </a:r>
            <a:endParaRPr/>
          </a:p>
          <a:p>
            <a:pPr marL="0" marR="0" lvl="0" indent="0" algn="l" rtl="0">
              <a:lnSpc>
                <a:spcPct val="100000"/>
              </a:lnSpc>
              <a:spcBef>
                <a:spcPts val="0"/>
              </a:spcBef>
              <a:spcAft>
                <a:spcPts val="0"/>
              </a:spcAft>
              <a:buClr>
                <a:schemeClr val="dk1"/>
              </a:buClr>
              <a:buSzPts val="1800"/>
              <a:buFont typeface="Arial"/>
              <a:buNone/>
            </a:pPr>
            <a:r>
              <a:rPr lang="en-IN" sz="1800" b="0" i="0" u="none">
                <a:solidFill>
                  <a:schemeClr val="dk1"/>
                </a:solidFill>
                <a:latin typeface="Arial"/>
                <a:ea typeface="Arial"/>
                <a:cs typeface="Arial"/>
                <a:sym typeface="Arial"/>
              </a:rPr>
              <a:t>1003-04</a:t>
            </a:r>
            <a:endParaRPr/>
          </a:p>
          <a:p>
            <a:pPr marL="0" marR="0" lvl="0" indent="0" algn="l" rtl="0">
              <a:lnSpc>
                <a:spcPct val="100000"/>
              </a:lnSpc>
              <a:spcBef>
                <a:spcPts val="0"/>
              </a:spcBef>
              <a:spcAft>
                <a:spcPts val="0"/>
              </a:spcAft>
              <a:buClr>
                <a:schemeClr val="dk1"/>
              </a:buClr>
              <a:buSzPts val="1800"/>
              <a:buFont typeface="Arial"/>
              <a:buNone/>
            </a:pPr>
            <a:r>
              <a:rPr lang="en-IN" sz="1800" b="0" i="0" u="none">
                <a:solidFill>
                  <a:schemeClr val="dk1"/>
                </a:solidFill>
                <a:latin typeface="Arial"/>
                <a:ea typeface="Arial"/>
                <a:cs typeface="Arial"/>
                <a:sym typeface="Arial"/>
              </a:rPr>
              <a:t>1004-80</a:t>
            </a:r>
            <a:endParaRPr/>
          </a:p>
          <a:p>
            <a:pPr marL="0" marR="0" lvl="0" indent="0" algn="l" rtl="0">
              <a:lnSpc>
                <a:spcPct val="100000"/>
              </a:lnSpc>
              <a:spcBef>
                <a:spcPts val="0"/>
              </a:spcBef>
              <a:spcAft>
                <a:spcPts val="0"/>
              </a:spcAft>
              <a:buClr>
                <a:schemeClr val="dk1"/>
              </a:buClr>
              <a:buSzPts val="1800"/>
              <a:buFont typeface="Arial"/>
              <a:buNone/>
            </a:pPr>
            <a:r>
              <a:rPr lang="en-IN" sz="1800" b="0" i="0" u="none">
                <a:solidFill>
                  <a:schemeClr val="dk1"/>
                </a:solidFill>
                <a:latin typeface="Arial"/>
                <a:ea typeface="Arial"/>
                <a:cs typeface="Arial"/>
                <a:sym typeface="Arial"/>
              </a:rPr>
              <a:t>1005-81</a:t>
            </a:r>
            <a:endParaRPr/>
          </a:p>
          <a:p>
            <a:pPr marL="0" marR="0" lvl="0" indent="0" algn="l" rtl="0">
              <a:lnSpc>
                <a:spcPct val="100000"/>
              </a:lnSpc>
              <a:spcBef>
                <a:spcPts val="0"/>
              </a:spcBef>
              <a:spcAft>
                <a:spcPts val="0"/>
              </a:spcAft>
              <a:buClr>
                <a:schemeClr val="dk1"/>
              </a:buClr>
              <a:buSzPts val="1800"/>
              <a:buFont typeface="Arial"/>
              <a:buNone/>
            </a:pPr>
            <a:r>
              <a:rPr lang="en-IN" sz="1800" b="0" i="0" u="none">
                <a:solidFill>
                  <a:schemeClr val="dk1"/>
                </a:solidFill>
                <a:latin typeface="Arial"/>
                <a:ea typeface="Arial"/>
                <a:cs typeface="Arial"/>
                <a:sym typeface="Arial"/>
              </a:rPr>
              <a:t>1006-82</a:t>
            </a:r>
            <a:endParaRPr/>
          </a:p>
          <a:p>
            <a:pPr marL="0" marR="0" lvl="0" indent="0" algn="l" rtl="0">
              <a:lnSpc>
                <a:spcPct val="100000"/>
              </a:lnSpc>
              <a:spcBef>
                <a:spcPts val="0"/>
              </a:spcBef>
              <a:spcAft>
                <a:spcPts val="0"/>
              </a:spcAft>
              <a:buClr>
                <a:schemeClr val="dk1"/>
              </a:buClr>
              <a:buSzPts val="1800"/>
              <a:buFont typeface="Arial"/>
              <a:buNone/>
            </a:pPr>
            <a:r>
              <a:rPr lang="en-IN" sz="1800" b="0" i="0" u="none">
                <a:solidFill>
                  <a:schemeClr val="dk1"/>
                </a:solidFill>
                <a:latin typeface="Arial"/>
                <a:ea typeface="Arial"/>
                <a:cs typeface="Arial"/>
                <a:sym typeface="Arial"/>
              </a:rPr>
              <a:t>1007-83</a:t>
            </a:r>
            <a:endParaRPr/>
          </a:p>
          <a:p>
            <a:pPr marL="0" marR="0" lvl="0" indent="0" algn="l" rtl="0">
              <a:lnSpc>
                <a:spcPct val="100000"/>
              </a:lnSpc>
              <a:spcBef>
                <a:spcPts val="0"/>
              </a:spcBef>
              <a:spcAft>
                <a:spcPts val="0"/>
              </a:spcAft>
              <a:buClr>
                <a:schemeClr val="dk1"/>
              </a:buClr>
              <a:buSzPts val="1800"/>
              <a:buFont typeface="Arial"/>
              <a:buNone/>
            </a:pPr>
            <a:r>
              <a:rPr lang="en-IN" sz="1800" b="0" i="0" u="none">
                <a:solidFill>
                  <a:schemeClr val="dk1"/>
                </a:solidFill>
                <a:latin typeface="Arial"/>
                <a:ea typeface="Arial"/>
                <a:cs typeface="Arial"/>
                <a:sym typeface="Arial"/>
              </a:rPr>
              <a:t>1008-84</a:t>
            </a:r>
            <a:endParaRPr/>
          </a:p>
          <a:p>
            <a:pPr marL="0" marR="0" lvl="0" indent="0" algn="l" rtl="0">
              <a:lnSpc>
                <a:spcPct val="100000"/>
              </a:lnSpc>
              <a:spcBef>
                <a:spcPts val="0"/>
              </a:spcBef>
              <a:spcAft>
                <a:spcPts val="0"/>
              </a:spcAft>
              <a:buClr>
                <a:schemeClr val="dk1"/>
              </a:buClr>
              <a:buSzPts val="1800"/>
              <a:buFont typeface="Arial"/>
              <a:buNone/>
            </a:pPr>
            <a:r>
              <a:rPr lang="en-IN" sz="1800" b="0" i="0" u="none">
                <a:solidFill>
                  <a:schemeClr val="dk1"/>
                </a:solidFill>
                <a:latin typeface="Arial"/>
                <a:ea typeface="Arial"/>
                <a:cs typeface="Arial"/>
                <a:sym typeface="Arial"/>
              </a:rPr>
              <a:t>1009-85</a:t>
            </a:r>
            <a:endParaRPr/>
          </a:p>
          <a:p>
            <a:pPr marL="0" marR="0" lvl="0" indent="0" algn="l" rtl="0">
              <a:lnSpc>
                <a:spcPct val="100000"/>
              </a:lnSpc>
              <a:spcBef>
                <a:spcPts val="0"/>
              </a:spcBef>
              <a:spcAft>
                <a:spcPts val="0"/>
              </a:spcAft>
              <a:buClr>
                <a:schemeClr val="dk1"/>
              </a:buClr>
              <a:buSzPts val="1800"/>
              <a:buFont typeface="Arial"/>
              <a:buNone/>
            </a:pPr>
            <a:r>
              <a:rPr lang="en-IN" sz="1800" b="0" i="0" u="none">
                <a:solidFill>
                  <a:schemeClr val="dk1"/>
                </a:solidFill>
                <a:latin typeface="Arial"/>
                <a:ea typeface="Arial"/>
                <a:cs typeface="Arial"/>
                <a:sym typeface="Arial"/>
              </a:rPr>
              <a:t>100A-04 O/P</a:t>
            </a:r>
            <a:endParaRPr/>
          </a:p>
          <a:p>
            <a:pPr marL="0" marR="0" lvl="0" indent="0" algn="l" rtl="0">
              <a:lnSpc>
                <a:spcPct val="100000"/>
              </a:lnSpc>
              <a:spcBef>
                <a:spcPts val="0"/>
              </a:spcBef>
              <a:spcAft>
                <a:spcPts val="0"/>
              </a:spcAft>
              <a:buClr>
                <a:schemeClr val="dk1"/>
              </a:buClr>
              <a:buSzPts val="1800"/>
              <a:buFont typeface="Arial"/>
              <a:buNone/>
            </a:pPr>
            <a:r>
              <a:rPr lang="en-IN" sz="1800" b="0" i="0" u="none">
                <a:solidFill>
                  <a:schemeClr val="dk1"/>
                </a:solidFill>
                <a:latin typeface="Arial"/>
                <a:ea typeface="Arial"/>
                <a:cs typeface="Arial"/>
                <a:sym typeface="Arial"/>
              </a:rPr>
              <a:t>1020-06 O/P</a:t>
            </a:r>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sp>
        <p:nvSpPr>
          <p:cNvPr id="599" name="Google Shape;599;p73"/>
          <p:cNvSpPr txBox="1">
            <a:spLocks noGrp="1"/>
          </p:cNvSpPr>
          <p:nvPr>
            <p:ph type="title"/>
          </p:nvPr>
        </p:nvSpPr>
        <p:spPr>
          <a:xfrm>
            <a:off x="285720" y="0"/>
            <a:ext cx="8143932" cy="504526"/>
          </a:xfrm>
          <a:prstGeom prst="rect">
            <a:avLst/>
          </a:prstGeom>
          <a:noFill/>
          <a:ln>
            <a:noFill/>
          </a:ln>
        </p:spPr>
        <p:txBody>
          <a:bodyPr spcFirstLastPara="1" wrap="square" lIns="0" tIns="11950" rIns="0" bIns="0" anchor="b" anchorCtr="0">
            <a:spAutoFit/>
          </a:bodyPr>
          <a:lstStyle/>
          <a:p>
            <a:pPr marL="11397" lvl="0" indent="0" algn="l" rtl="0">
              <a:lnSpc>
                <a:spcPct val="100000"/>
              </a:lnSpc>
              <a:spcBef>
                <a:spcPts val="0"/>
              </a:spcBef>
              <a:spcAft>
                <a:spcPts val="0"/>
              </a:spcAft>
              <a:buClr>
                <a:schemeClr val="dk2"/>
              </a:buClr>
              <a:buSzPts val="3200"/>
              <a:buFont typeface="Calibri"/>
              <a:buNone/>
            </a:pPr>
            <a:r>
              <a:rPr lang="en-IN" sz="3200"/>
              <a:t>Fibonacci Series:-</a:t>
            </a:r>
            <a:endParaRPr sz="3200"/>
          </a:p>
        </p:txBody>
      </p:sp>
      <p:sp>
        <p:nvSpPr>
          <p:cNvPr id="600" name="Google Shape;600;p73"/>
          <p:cNvSpPr txBox="1">
            <a:spLocks noGrp="1"/>
          </p:cNvSpPr>
          <p:nvPr>
            <p:ph type="body" idx="1"/>
          </p:nvPr>
        </p:nvSpPr>
        <p:spPr>
          <a:xfrm>
            <a:off x="428596" y="769470"/>
            <a:ext cx="8229600" cy="5900265"/>
          </a:xfrm>
          <a:prstGeom prst="rect">
            <a:avLst/>
          </a:prstGeom>
          <a:noFill/>
          <a:ln>
            <a:noFill/>
          </a:ln>
        </p:spPr>
        <p:txBody>
          <a:bodyPr spcFirstLastPara="1" wrap="square" lIns="0" tIns="67225" rIns="0" bIns="0" anchor="t" anchorCtr="0">
            <a:spAutoFit/>
          </a:bodyPr>
          <a:lstStyle/>
          <a:p>
            <a:pPr marL="11397" lvl="0" indent="-11397" algn="l" rtl="0">
              <a:lnSpc>
                <a:spcPct val="100000"/>
              </a:lnSpc>
              <a:spcBef>
                <a:spcPts val="0"/>
              </a:spcBef>
              <a:spcAft>
                <a:spcPts val="0"/>
              </a:spcAft>
              <a:buSzPts val="1520"/>
              <a:buChar char="⚫"/>
            </a:pPr>
            <a:r>
              <a:rPr lang="en-IN" sz="1600"/>
              <a:t>MOV SI,3000H  ; SI=3000</a:t>
            </a:r>
            <a:endParaRPr/>
          </a:p>
          <a:p>
            <a:pPr marL="11397" lvl="0" indent="-11397" algn="l" rtl="0">
              <a:lnSpc>
                <a:spcPct val="100000"/>
              </a:lnSpc>
              <a:spcBef>
                <a:spcPts val="529"/>
              </a:spcBef>
              <a:spcAft>
                <a:spcPts val="0"/>
              </a:spcAft>
              <a:buSzPts val="1520"/>
              <a:buChar char="⚫"/>
            </a:pPr>
            <a:r>
              <a:rPr lang="en-IN" sz="1600"/>
              <a:t>MOV CX,0AH   ; CX=00 0A</a:t>
            </a:r>
            <a:endParaRPr/>
          </a:p>
          <a:p>
            <a:pPr marL="11397" lvl="0" indent="-11397" algn="l" rtl="0">
              <a:lnSpc>
                <a:spcPct val="100000"/>
              </a:lnSpc>
              <a:spcBef>
                <a:spcPts val="529"/>
              </a:spcBef>
              <a:spcAft>
                <a:spcPts val="0"/>
              </a:spcAft>
              <a:buSzPts val="1520"/>
              <a:buChar char="⚫"/>
            </a:pPr>
            <a:r>
              <a:rPr lang="en-IN" sz="1600"/>
              <a:t>XOR AL,AL         ; AL=00</a:t>
            </a:r>
            <a:endParaRPr/>
          </a:p>
          <a:p>
            <a:pPr marL="11397" lvl="0" indent="-11397" algn="l" rtl="0">
              <a:lnSpc>
                <a:spcPct val="100000"/>
              </a:lnSpc>
              <a:spcBef>
                <a:spcPts val="529"/>
              </a:spcBef>
              <a:spcAft>
                <a:spcPts val="0"/>
              </a:spcAft>
              <a:buSzPts val="1520"/>
              <a:buChar char="⚫"/>
            </a:pPr>
            <a:r>
              <a:rPr lang="en-IN" sz="1600"/>
              <a:t>MOV [SI],0AH       ; [3000]=0A</a:t>
            </a:r>
            <a:endParaRPr/>
          </a:p>
          <a:p>
            <a:pPr marL="11397" lvl="0" indent="-11397" algn="l" rtl="0">
              <a:lnSpc>
                <a:spcPct val="100000"/>
              </a:lnSpc>
              <a:spcBef>
                <a:spcPts val="529"/>
              </a:spcBef>
              <a:spcAft>
                <a:spcPts val="0"/>
              </a:spcAft>
              <a:buSzPts val="1520"/>
              <a:buChar char="⚫"/>
            </a:pPr>
            <a:r>
              <a:rPr lang="en-IN" sz="1600"/>
              <a:t>INC SI           ;3001</a:t>
            </a:r>
            <a:endParaRPr/>
          </a:p>
          <a:p>
            <a:pPr marL="11397" lvl="0" indent="-11397" algn="l" rtl="0">
              <a:lnSpc>
                <a:spcPct val="100000"/>
              </a:lnSpc>
              <a:spcBef>
                <a:spcPts val="529"/>
              </a:spcBef>
              <a:spcAft>
                <a:spcPts val="0"/>
              </a:spcAft>
              <a:buSzPts val="1520"/>
              <a:buChar char="⚫"/>
            </a:pPr>
            <a:r>
              <a:rPr lang="en-IN" sz="1600"/>
              <a:t>MOV [SI],00H      ;[3001]=00</a:t>
            </a:r>
            <a:endParaRPr/>
          </a:p>
          <a:p>
            <a:pPr marL="11397" lvl="0" indent="-11397" algn="l" rtl="0">
              <a:lnSpc>
                <a:spcPct val="100000"/>
              </a:lnSpc>
              <a:spcBef>
                <a:spcPts val="529"/>
              </a:spcBef>
              <a:spcAft>
                <a:spcPts val="0"/>
              </a:spcAft>
              <a:buSzPts val="1520"/>
              <a:buChar char="⚫"/>
            </a:pPr>
            <a:r>
              <a:rPr lang="en-IN" sz="1600"/>
              <a:t>ADD AL,01H     ; AL=01</a:t>
            </a:r>
            <a:endParaRPr/>
          </a:p>
          <a:p>
            <a:pPr marL="11397" lvl="0" indent="-11397" algn="l" rtl="0">
              <a:lnSpc>
                <a:spcPct val="100000"/>
              </a:lnSpc>
              <a:spcBef>
                <a:spcPts val="529"/>
              </a:spcBef>
              <a:spcAft>
                <a:spcPts val="0"/>
              </a:spcAft>
              <a:buSzPts val="1520"/>
              <a:buChar char="⚫"/>
            </a:pPr>
            <a:r>
              <a:rPr lang="en-IN" sz="1600"/>
              <a:t>INC SI               ; 3002</a:t>
            </a:r>
            <a:endParaRPr sz="1600"/>
          </a:p>
          <a:p>
            <a:pPr marL="11397" lvl="0" indent="-11397" algn="l" rtl="0">
              <a:lnSpc>
                <a:spcPct val="100000"/>
              </a:lnSpc>
              <a:spcBef>
                <a:spcPts val="529"/>
              </a:spcBef>
              <a:spcAft>
                <a:spcPts val="0"/>
              </a:spcAft>
              <a:buSzPts val="1520"/>
              <a:buChar char="⚫"/>
            </a:pPr>
            <a:r>
              <a:rPr lang="en-IN" sz="1600"/>
              <a:t>MOV [SI],AL    ; 3002= 01</a:t>
            </a:r>
            <a:endParaRPr/>
          </a:p>
          <a:p>
            <a:pPr marL="11397" lvl="0" indent="-11397" algn="l" rtl="0">
              <a:lnSpc>
                <a:spcPct val="100000"/>
              </a:lnSpc>
              <a:spcBef>
                <a:spcPts val="529"/>
              </a:spcBef>
              <a:spcAft>
                <a:spcPts val="0"/>
              </a:spcAft>
              <a:buSzPts val="1520"/>
              <a:buChar char="⚫"/>
            </a:pPr>
            <a:r>
              <a:rPr lang="en-IN" sz="1600"/>
              <a:t>INC SI               ; 3003</a:t>
            </a:r>
            <a:endParaRPr sz="1600"/>
          </a:p>
          <a:p>
            <a:pPr marL="11397" lvl="0" indent="-11397" algn="l" rtl="0">
              <a:lnSpc>
                <a:spcPct val="100000"/>
              </a:lnSpc>
              <a:spcBef>
                <a:spcPts val="529"/>
              </a:spcBef>
              <a:spcAft>
                <a:spcPts val="0"/>
              </a:spcAft>
              <a:buSzPts val="1520"/>
              <a:buChar char="⚫"/>
            </a:pPr>
            <a:r>
              <a:rPr lang="en-IN" sz="1600"/>
              <a:t>MOV [SI],AL    ;3003= 01</a:t>
            </a:r>
            <a:endParaRPr/>
          </a:p>
          <a:p>
            <a:pPr marL="11397" lvl="0" indent="-11397" algn="l" rtl="0">
              <a:lnSpc>
                <a:spcPct val="100000"/>
              </a:lnSpc>
              <a:spcBef>
                <a:spcPts val="529"/>
              </a:spcBef>
              <a:spcAft>
                <a:spcPts val="0"/>
              </a:spcAft>
              <a:buSzPts val="1520"/>
              <a:buChar char="⚫"/>
            </a:pPr>
            <a:r>
              <a:rPr lang="en-IN" sz="1600"/>
              <a:t>Back: ADD AL,[SI] ;  01,01 =02</a:t>
            </a:r>
            <a:endParaRPr/>
          </a:p>
          <a:p>
            <a:pPr marL="11397" lvl="0" indent="-11397" algn="l" rtl="0">
              <a:lnSpc>
                <a:spcPct val="100000"/>
              </a:lnSpc>
              <a:spcBef>
                <a:spcPts val="529"/>
              </a:spcBef>
              <a:spcAft>
                <a:spcPts val="0"/>
              </a:spcAft>
              <a:buSzPts val="1520"/>
              <a:buChar char="⚫"/>
            </a:pPr>
            <a:r>
              <a:rPr lang="en-IN" sz="1600"/>
              <a:t>INC SI                     ; 3004</a:t>
            </a:r>
            <a:endParaRPr/>
          </a:p>
          <a:p>
            <a:pPr marL="11397" lvl="0" indent="-11397" algn="l" rtl="0">
              <a:lnSpc>
                <a:spcPct val="100000"/>
              </a:lnSpc>
              <a:spcBef>
                <a:spcPts val="529"/>
              </a:spcBef>
              <a:spcAft>
                <a:spcPts val="0"/>
              </a:spcAft>
              <a:buSzPts val="1520"/>
              <a:buChar char="⚫"/>
            </a:pPr>
            <a:r>
              <a:rPr lang="en-IN" sz="1600"/>
              <a:t>MOV [SI],AL          ; 3004=02</a:t>
            </a:r>
            <a:endParaRPr/>
          </a:p>
          <a:p>
            <a:pPr marL="11397" lvl="0" indent="-11397" algn="l" rtl="0">
              <a:lnSpc>
                <a:spcPct val="100000"/>
              </a:lnSpc>
              <a:spcBef>
                <a:spcPts val="529"/>
              </a:spcBef>
              <a:spcAft>
                <a:spcPts val="0"/>
              </a:spcAft>
              <a:buSzPts val="1520"/>
              <a:buChar char="⚫"/>
            </a:pPr>
            <a:r>
              <a:rPr lang="en-IN" sz="1600"/>
              <a:t>DEC SI                    ; 3003</a:t>
            </a:r>
            <a:endParaRPr/>
          </a:p>
          <a:p>
            <a:pPr marL="11397" lvl="0" indent="-11397" algn="l" rtl="0">
              <a:lnSpc>
                <a:spcPct val="100000"/>
              </a:lnSpc>
              <a:spcBef>
                <a:spcPts val="529"/>
              </a:spcBef>
              <a:spcAft>
                <a:spcPts val="0"/>
              </a:spcAft>
              <a:buSzPts val="1520"/>
              <a:buChar char="⚫"/>
            </a:pPr>
            <a:r>
              <a:rPr lang="en-IN" sz="1600"/>
              <a:t>MOV AL,[SI]          ; AL=01</a:t>
            </a:r>
            <a:endParaRPr/>
          </a:p>
          <a:p>
            <a:pPr marL="11397" lvl="0" indent="-11397" algn="l" rtl="0">
              <a:lnSpc>
                <a:spcPct val="100000"/>
              </a:lnSpc>
              <a:spcBef>
                <a:spcPts val="529"/>
              </a:spcBef>
              <a:spcAft>
                <a:spcPts val="0"/>
              </a:spcAft>
              <a:buSzPts val="1520"/>
              <a:buChar char="⚫"/>
            </a:pPr>
            <a:r>
              <a:rPr lang="en-IN" sz="1600"/>
              <a:t>INC SI                     ; 3004</a:t>
            </a:r>
            <a:endParaRPr/>
          </a:p>
          <a:p>
            <a:pPr marL="11397" lvl="0" indent="-11397" algn="l" rtl="0">
              <a:lnSpc>
                <a:spcPct val="100000"/>
              </a:lnSpc>
              <a:spcBef>
                <a:spcPts val="529"/>
              </a:spcBef>
              <a:spcAft>
                <a:spcPts val="0"/>
              </a:spcAft>
              <a:buSzPts val="1520"/>
              <a:buChar char="⚫"/>
            </a:pPr>
            <a:r>
              <a:rPr lang="en-IN" sz="1600"/>
              <a:t>LOOP Back</a:t>
            </a:r>
            <a:endParaRPr/>
          </a:p>
          <a:p>
            <a:pPr marL="11397" lvl="0" indent="-11397" algn="l" rtl="0">
              <a:lnSpc>
                <a:spcPct val="100000"/>
              </a:lnSpc>
              <a:spcBef>
                <a:spcPts val="529"/>
              </a:spcBef>
              <a:spcAft>
                <a:spcPts val="0"/>
              </a:spcAft>
              <a:buSzPts val="1520"/>
              <a:buChar char="⚫"/>
            </a:pPr>
            <a:r>
              <a:rPr lang="en-IN" sz="1600"/>
              <a:t>HLT           ; halt!</a:t>
            </a:r>
            <a:endParaRPr sz="1600"/>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604"/>
        <p:cNvGrpSpPr/>
        <p:nvPr/>
      </p:nvGrpSpPr>
      <p:grpSpPr>
        <a:xfrm>
          <a:off x="0" y="0"/>
          <a:ext cx="0" cy="0"/>
          <a:chOff x="0" y="0"/>
          <a:chExt cx="0" cy="0"/>
        </a:xfrm>
      </p:grpSpPr>
      <p:pic>
        <p:nvPicPr>
          <p:cNvPr id="605" name="Google Shape;605;p74" descr="A thread to say Thank you! - Unreal Engine Forums"/>
          <p:cNvPicPr preferRelativeResize="0"/>
          <p:nvPr/>
        </p:nvPicPr>
        <p:blipFill rotWithShape="1">
          <a:blip r:embed="rId3">
            <a:alphaModFix/>
          </a:blip>
          <a:srcRect/>
          <a:stretch/>
        </p:blipFill>
        <p:spPr>
          <a:xfrm>
            <a:off x="2143108" y="857232"/>
            <a:ext cx="4876800" cy="4876800"/>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609"/>
        <p:cNvGrpSpPr/>
        <p:nvPr/>
      </p:nvGrpSpPr>
      <p:grpSpPr>
        <a:xfrm>
          <a:off x="0" y="0"/>
          <a:ext cx="0" cy="0"/>
          <a:chOff x="0" y="0"/>
          <a:chExt cx="0" cy="0"/>
        </a:xfrm>
      </p:grpSpPr>
      <p:sp>
        <p:nvSpPr>
          <p:cNvPr id="610" name="Google Shape;610;p75"/>
          <p:cNvSpPr txBox="1">
            <a:spLocks noGrp="1"/>
          </p:cNvSpPr>
          <p:nvPr>
            <p:ph type="title" idx="4294967295"/>
          </p:nvPr>
        </p:nvSpPr>
        <p:spPr>
          <a:xfrm>
            <a:off x="357158" y="3000372"/>
            <a:ext cx="8229600" cy="866775"/>
          </a:xfrm>
          <a:prstGeom prst="rect">
            <a:avLst/>
          </a:prstGeom>
          <a:noFill/>
          <a:ln>
            <a:noFill/>
          </a:ln>
        </p:spPr>
        <p:txBody>
          <a:bodyPr spcFirstLastPara="1" wrap="square" lIns="0" tIns="45700" rIns="0" bIns="0" anchor="b" anchorCtr="0">
            <a:noAutofit/>
          </a:bodyPr>
          <a:lstStyle/>
          <a:p>
            <a:pPr marL="0" marR="0" lvl="0" indent="0" algn="ctr" rtl="0">
              <a:lnSpc>
                <a:spcPct val="100000"/>
              </a:lnSpc>
              <a:spcBef>
                <a:spcPts val="0"/>
              </a:spcBef>
              <a:spcAft>
                <a:spcPts val="0"/>
              </a:spcAft>
              <a:buClr>
                <a:schemeClr val="dk2"/>
              </a:buClr>
              <a:buSzPts val="5000"/>
              <a:buFont typeface="Calibri"/>
              <a:buNone/>
            </a:pPr>
            <a:r>
              <a:rPr lang="en-IN" sz="5000" b="1" i="0" u="none" strike="noStrike" cap="none">
                <a:solidFill>
                  <a:schemeClr val="dk2"/>
                </a:solidFill>
                <a:latin typeface="Calibri"/>
                <a:ea typeface="Calibri"/>
                <a:cs typeface="Calibri"/>
                <a:sym typeface="Calibri"/>
              </a:rPr>
              <a:t>Bit Manipulation Instructions</a:t>
            </a:r>
            <a:br>
              <a:rPr lang="en-IN" sz="5000" b="1" i="0" u="none" strike="noStrike" cap="none">
                <a:solidFill>
                  <a:schemeClr val="dk2"/>
                </a:solidFill>
                <a:latin typeface="Calibri"/>
                <a:ea typeface="Calibri"/>
                <a:cs typeface="Calibri"/>
                <a:sym typeface="Calibri"/>
              </a:rPr>
            </a:br>
            <a:r>
              <a:rPr lang="en-IN" sz="5000" b="1" i="0" u="none" strike="noStrike" cap="none">
                <a:solidFill>
                  <a:schemeClr val="dk2"/>
                </a:solidFill>
                <a:latin typeface="Calibri"/>
                <a:ea typeface="Calibri"/>
                <a:cs typeface="Calibri"/>
                <a:sym typeface="Calibri"/>
              </a:rPr>
              <a:t>or </a:t>
            </a:r>
            <a:br>
              <a:rPr lang="en-IN" sz="5000" b="1" i="0" u="none" strike="noStrike" cap="none">
                <a:solidFill>
                  <a:schemeClr val="dk2"/>
                </a:solidFill>
                <a:latin typeface="Calibri"/>
                <a:ea typeface="Calibri"/>
                <a:cs typeface="Calibri"/>
                <a:sym typeface="Calibri"/>
              </a:rPr>
            </a:br>
            <a:r>
              <a:rPr lang="en-IN" sz="5000" b="1" i="0" u="none" strike="noStrike" cap="none">
                <a:solidFill>
                  <a:schemeClr val="dk2"/>
                </a:solidFill>
                <a:latin typeface="Calibri"/>
                <a:ea typeface="Calibri"/>
                <a:cs typeface="Calibri"/>
                <a:sym typeface="Calibri"/>
              </a:rPr>
              <a:t>Logical Instructions</a:t>
            </a:r>
            <a:endParaRPr sz="5000" b="1" i="0" u="none" strike="noStrike" cap="none">
              <a:solidFill>
                <a:schemeClr val="dk2"/>
              </a:solidFill>
              <a:latin typeface="Calibri"/>
              <a:ea typeface="Calibri"/>
              <a:cs typeface="Calibri"/>
              <a:sym typeface="Calibri"/>
            </a:endParaRPr>
          </a:p>
        </p:txBody>
      </p:sp>
      <p:sp>
        <p:nvSpPr>
          <p:cNvPr id="611" name="Google Shape;611;p75"/>
          <p:cNvSpPr txBox="1"/>
          <p:nvPr/>
        </p:nvSpPr>
        <p:spPr>
          <a:xfrm>
            <a:off x="5429256" y="4462482"/>
            <a:ext cx="3214710" cy="1752600"/>
          </a:xfrm>
          <a:prstGeom prst="rect">
            <a:avLst/>
          </a:prstGeom>
          <a:noFill/>
          <a:ln>
            <a:noFill/>
          </a:ln>
        </p:spPr>
        <p:txBody>
          <a:bodyPr spcFirstLastPara="1" wrap="square" lIns="0" tIns="45700" rIns="18275" bIns="45700" anchor="t" anchorCtr="0">
            <a:noAutofit/>
          </a:bodyPr>
          <a:lstStyle/>
          <a:p>
            <a:pPr marL="0" marR="0" lvl="0" indent="0" algn="ctr" rtl="0">
              <a:lnSpc>
                <a:spcPct val="100000"/>
              </a:lnSpc>
              <a:spcBef>
                <a:spcPts val="0"/>
              </a:spcBef>
              <a:spcAft>
                <a:spcPts val="0"/>
              </a:spcAft>
              <a:buClr>
                <a:schemeClr val="accent2"/>
              </a:buClr>
              <a:buSzPts val="1900"/>
              <a:buFont typeface="Noto Sans Symbols"/>
              <a:buNone/>
            </a:pPr>
            <a:r>
              <a:rPr lang="en-IN" sz="2000" b="1" i="0" u="none" strike="noStrike" cap="none">
                <a:solidFill>
                  <a:schemeClr val="accent2"/>
                </a:solidFill>
                <a:latin typeface="Bell MT"/>
                <a:ea typeface="Bell MT"/>
                <a:cs typeface="Bell MT"/>
                <a:sym typeface="Bell MT"/>
              </a:rPr>
              <a:t>Dr. Manju Khurana</a:t>
            </a:r>
            <a:endParaRPr/>
          </a:p>
          <a:p>
            <a:pPr marL="0" marR="0" lvl="0" indent="0" algn="ctr" rtl="0">
              <a:lnSpc>
                <a:spcPct val="100000"/>
              </a:lnSpc>
              <a:spcBef>
                <a:spcPts val="400"/>
              </a:spcBef>
              <a:spcAft>
                <a:spcPts val="0"/>
              </a:spcAft>
              <a:buClr>
                <a:schemeClr val="accent2"/>
              </a:buClr>
              <a:buSzPts val="1900"/>
              <a:buFont typeface="Noto Sans Symbols"/>
              <a:buNone/>
            </a:pPr>
            <a:r>
              <a:rPr lang="en-IN" sz="2000" b="1" i="0" u="none" strike="noStrike" cap="none">
                <a:solidFill>
                  <a:schemeClr val="accent2"/>
                </a:solidFill>
                <a:latin typeface="Bell MT"/>
                <a:ea typeface="Bell MT"/>
                <a:cs typeface="Bell MT"/>
                <a:sym typeface="Bell MT"/>
              </a:rPr>
              <a:t>Assistant Professor, CSED</a:t>
            </a:r>
            <a:endParaRPr/>
          </a:p>
          <a:p>
            <a:pPr marL="0" marR="0" lvl="0" indent="0" algn="ctr" rtl="0">
              <a:lnSpc>
                <a:spcPct val="100000"/>
              </a:lnSpc>
              <a:spcBef>
                <a:spcPts val="400"/>
              </a:spcBef>
              <a:spcAft>
                <a:spcPts val="0"/>
              </a:spcAft>
              <a:buClr>
                <a:schemeClr val="accent2"/>
              </a:buClr>
              <a:buSzPts val="1900"/>
              <a:buFont typeface="Noto Sans Symbols"/>
              <a:buNone/>
            </a:pPr>
            <a:r>
              <a:rPr lang="en-IN" sz="2000" b="1" i="0" u="none" strike="noStrike" cap="none">
                <a:solidFill>
                  <a:schemeClr val="accent2"/>
                </a:solidFill>
                <a:latin typeface="Bell MT"/>
                <a:ea typeface="Bell MT"/>
                <a:cs typeface="Bell MT"/>
                <a:sym typeface="Bell MT"/>
              </a:rPr>
              <a:t>TIET, Patiala</a:t>
            </a:r>
            <a:endParaRPr/>
          </a:p>
          <a:p>
            <a:pPr marL="0" marR="0" lvl="0" indent="0" algn="ctr" rtl="0">
              <a:lnSpc>
                <a:spcPct val="100000"/>
              </a:lnSpc>
              <a:spcBef>
                <a:spcPts val="400"/>
              </a:spcBef>
              <a:spcAft>
                <a:spcPts val="0"/>
              </a:spcAft>
              <a:buClr>
                <a:schemeClr val="accent2"/>
              </a:buClr>
              <a:buSzPts val="1900"/>
              <a:buFont typeface="Noto Sans Symbols"/>
              <a:buNone/>
            </a:pPr>
            <a:r>
              <a:rPr lang="en-IN" sz="2000" b="1" i="0" u="none" strike="noStrike" cap="none">
                <a:solidFill>
                  <a:schemeClr val="accent2"/>
                </a:solidFill>
                <a:latin typeface="Bell MT"/>
                <a:ea typeface="Bell MT"/>
                <a:cs typeface="Bell MT"/>
                <a:sym typeface="Bell MT"/>
              </a:rPr>
              <a:t>manju.khurana@thapar.edu</a:t>
            </a:r>
            <a:endParaRPr sz="2000" b="1" i="0" u="none" strike="noStrike" cap="none">
              <a:solidFill>
                <a:schemeClr val="accent2"/>
              </a:solidFill>
              <a:latin typeface="Bell MT"/>
              <a:ea typeface="Bell MT"/>
              <a:cs typeface="Bell MT"/>
              <a:sym typeface="Bell MT"/>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615"/>
        <p:cNvGrpSpPr/>
        <p:nvPr/>
      </p:nvGrpSpPr>
      <p:grpSpPr>
        <a:xfrm>
          <a:off x="0" y="0"/>
          <a:ext cx="0" cy="0"/>
          <a:chOff x="0" y="0"/>
          <a:chExt cx="0" cy="0"/>
        </a:xfrm>
      </p:grpSpPr>
      <p:sp>
        <p:nvSpPr>
          <p:cNvPr id="616" name="Google Shape;616;p76"/>
          <p:cNvSpPr txBox="1">
            <a:spLocks noGrp="1"/>
          </p:cNvSpPr>
          <p:nvPr>
            <p:ph type="title" idx="4294967295"/>
          </p:nvPr>
        </p:nvSpPr>
        <p:spPr>
          <a:xfrm>
            <a:off x="457200" y="704850"/>
            <a:ext cx="8229600" cy="866775"/>
          </a:xfrm>
          <a:prstGeom prst="rect">
            <a:avLst/>
          </a:prstGeom>
          <a:noFill/>
          <a:ln>
            <a:noFill/>
          </a:ln>
        </p:spPr>
        <p:txBody>
          <a:bodyPr spcFirstLastPara="1" wrap="square" lIns="0" tIns="45700" rIns="0" bIns="0" anchor="b" anchorCtr="0">
            <a:noAutofit/>
          </a:bodyPr>
          <a:lstStyle/>
          <a:p>
            <a:pPr marL="0" marR="0" lvl="0" indent="0" algn="ctr" rtl="0">
              <a:lnSpc>
                <a:spcPct val="100000"/>
              </a:lnSpc>
              <a:spcBef>
                <a:spcPts val="0"/>
              </a:spcBef>
              <a:spcAft>
                <a:spcPts val="0"/>
              </a:spcAft>
              <a:buClr>
                <a:schemeClr val="dk2"/>
              </a:buClr>
              <a:buSzPts val="5000"/>
              <a:buFont typeface="Calibri"/>
              <a:buNone/>
            </a:pPr>
            <a:r>
              <a:rPr lang="en-IN" sz="5000" b="1" i="0" u="none" strike="noStrike" cap="none">
                <a:solidFill>
                  <a:schemeClr val="dk2"/>
                </a:solidFill>
                <a:latin typeface="Calibri"/>
                <a:ea typeface="Calibri"/>
                <a:cs typeface="Calibri"/>
                <a:sym typeface="Calibri"/>
              </a:rPr>
              <a:t>Bit Manipulation Instructions</a:t>
            </a:r>
            <a:endParaRPr sz="5000" b="1" i="0" u="none" strike="noStrike" cap="none">
              <a:solidFill>
                <a:schemeClr val="dk2"/>
              </a:solidFill>
              <a:latin typeface="Calibri"/>
              <a:ea typeface="Calibri"/>
              <a:cs typeface="Calibri"/>
              <a:sym typeface="Calibri"/>
            </a:endParaRPr>
          </a:p>
        </p:txBody>
      </p:sp>
      <p:sp>
        <p:nvSpPr>
          <p:cNvPr id="617" name="Google Shape;617;p76"/>
          <p:cNvSpPr txBox="1">
            <a:spLocks noGrp="1"/>
          </p:cNvSpPr>
          <p:nvPr>
            <p:ph type="body" idx="4294967295"/>
          </p:nvPr>
        </p:nvSpPr>
        <p:spPr>
          <a:xfrm>
            <a:off x="457200" y="1714500"/>
            <a:ext cx="8229600" cy="4610100"/>
          </a:xfrm>
          <a:prstGeom prst="rect">
            <a:avLst/>
          </a:prstGeom>
          <a:noFill/>
          <a:ln>
            <a:noFill/>
          </a:ln>
        </p:spPr>
        <p:txBody>
          <a:bodyPr spcFirstLastPara="1" wrap="square" lIns="91425" tIns="45700" rIns="91425" bIns="45700" anchor="t" anchorCtr="0">
            <a:noAutofit/>
          </a:bodyPr>
          <a:lstStyle/>
          <a:p>
            <a:pPr marL="273050" marR="0" lvl="0" indent="-273050" algn="l" rtl="0">
              <a:lnSpc>
                <a:spcPct val="100000"/>
              </a:lnSpc>
              <a:spcBef>
                <a:spcPts val="0"/>
              </a:spcBef>
              <a:spcAft>
                <a:spcPts val="0"/>
              </a:spcAft>
              <a:buClr>
                <a:srgbClr val="E7BC29"/>
              </a:buClr>
              <a:buSzPts val="2470"/>
              <a:buFont typeface="Noto Sans Symbols"/>
              <a:buChar char="⚫"/>
            </a:pPr>
            <a:r>
              <a:rPr lang="en-IN" sz="2600" b="0" i="0" u="none">
                <a:solidFill>
                  <a:schemeClr val="dk1"/>
                </a:solidFill>
                <a:latin typeface="Constantia"/>
                <a:ea typeface="Constantia"/>
                <a:cs typeface="Constantia"/>
                <a:sym typeface="Constantia"/>
              </a:rPr>
              <a:t>These instructions are used at the bit level.</a:t>
            </a:r>
            <a:endParaRPr/>
          </a:p>
          <a:p>
            <a:pPr marL="273050" marR="0" lvl="0" indent="-273050" algn="l" rtl="0">
              <a:lnSpc>
                <a:spcPct val="100000"/>
              </a:lnSpc>
              <a:spcBef>
                <a:spcPts val="1720"/>
              </a:spcBef>
              <a:spcAft>
                <a:spcPts val="0"/>
              </a:spcAft>
              <a:buClr>
                <a:srgbClr val="E7BC29"/>
              </a:buClr>
              <a:buSzPts val="2470"/>
              <a:buFont typeface="Noto Sans Symbols"/>
              <a:buChar char="⚫"/>
            </a:pPr>
            <a:r>
              <a:rPr lang="en-IN" sz="2600" b="0" i="0" u="none">
                <a:solidFill>
                  <a:schemeClr val="dk1"/>
                </a:solidFill>
                <a:latin typeface="Constantia"/>
                <a:ea typeface="Constantia"/>
                <a:cs typeface="Constantia"/>
                <a:sym typeface="Constantia"/>
              </a:rPr>
              <a:t>These instructions can be used for:</a:t>
            </a:r>
            <a:endParaRPr/>
          </a:p>
          <a:p>
            <a:pPr marL="639762" marR="0" lvl="1" indent="-246062" algn="l" rtl="0">
              <a:lnSpc>
                <a:spcPct val="100000"/>
              </a:lnSpc>
              <a:spcBef>
                <a:spcPts val="1680"/>
              </a:spcBef>
              <a:spcAft>
                <a:spcPts val="0"/>
              </a:spcAft>
              <a:buClr>
                <a:schemeClr val="accent1"/>
              </a:buClr>
              <a:buSzPts val="2040"/>
              <a:buFont typeface="Noto Sans Symbols"/>
              <a:buChar char="⚫"/>
            </a:pPr>
            <a:r>
              <a:rPr lang="en-IN" sz="2400" b="0" i="0" u="none">
                <a:solidFill>
                  <a:schemeClr val="dk1"/>
                </a:solidFill>
                <a:latin typeface="Constantia"/>
                <a:ea typeface="Constantia"/>
                <a:cs typeface="Constantia"/>
                <a:sym typeface="Constantia"/>
              </a:rPr>
              <a:t>Testing a zero bit</a:t>
            </a:r>
            <a:endParaRPr/>
          </a:p>
          <a:p>
            <a:pPr marL="639762" marR="0" lvl="1" indent="-246062" algn="l" rtl="0">
              <a:lnSpc>
                <a:spcPct val="100000"/>
              </a:lnSpc>
              <a:spcBef>
                <a:spcPts val="1680"/>
              </a:spcBef>
              <a:spcAft>
                <a:spcPts val="0"/>
              </a:spcAft>
              <a:buClr>
                <a:schemeClr val="accent1"/>
              </a:buClr>
              <a:buSzPts val="2040"/>
              <a:buFont typeface="Noto Sans Symbols"/>
              <a:buChar char="⚫"/>
            </a:pPr>
            <a:r>
              <a:rPr lang="en-IN" sz="2400" b="0" i="0" u="none">
                <a:solidFill>
                  <a:schemeClr val="dk1"/>
                </a:solidFill>
                <a:latin typeface="Constantia"/>
                <a:ea typeface="Constantia"/>
                <a:cs typeface="Constantia"/>
                <a:sym typeface="Constantia"/>
              </a:rPr>
              <a:t>Set or reset a bit</a:t>
            </a:r>
            <a:endParaRPr/>
          </a:p>
          <a:p>
            <a:pPr marL="639762" marR="0" lvl="1" indent="-246062" algn="l" rtl="0">
              <a:lnSpc>
                <a:spcPct val="100000"/>
              </a:lnSpc>
              <a:spcBef>
                <a:spcPts val="1680"/>
              </a:spcBef>
              <a:spcAft>
                <a:spcPts val="0"/>
              </a:spcAft>
              <a:buClr>
                <a:schemeClr val="accent1"/>
              </a:buClr>
              <a:buSzPts val="2040"/>
              <a:buFont typeface="Noto Sans Symbols"/>
              <a:buChar char="⚫"/>
            </a:pPr>
            <a:r>
              <a:rPr lang="en-IN" sz="2400" b="0" i="0" u="none">
                <a:solidFill>
                  <a:schemeClr val="dk1"/>
                </a:solidFill>
                <a:latin typeface="Constantia"/>
                <a:ea typeface="Constantia"/>
                <a:cs typeface="Constantia"/>
                <a:sym typeface="Constantia"/>
              </a:rPr>
              <a:t>Shift bits across registers</a:t>
            </a:r>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622"/>
        <p:cNvGrpSpPr/>
        <p:nvPr/>
      </p:nvGrpSpPr>
      <p:grpSpPr>
        <a:xfrm>
          <a:off x="0" y="0"/>
          <a:ext cx="0" cy="0"/>
          <a:chOff x="0" y="0"/>
          <a:chExt cx="0" cy="0"/>
        </a:xfrm>
      </p:grpSpPr>
      <p:sp>
        <p:nvSpPr>
          <p:cNvPr id="623" name="Google Shape;623;p77"/>
          <p:cNvSpPr txBox="1">
            <a:spLocks noGrp="1"/>
          </p:cNvSpPr>
          <p:nvPr>
            <p:ph type="title" idx="4294967295"/>
          </p:nvPr>
        </p:nvSpPr>
        <p:spPr>
          <a:xfrm>
            <a:off x="457200" y="428604"/>
            <a:ext cx="8229600" cy="866775"/>
          </a:xfrm>
          <a:prstGeom prst="rect">
            <a:avLst/>
          </a:prstGeom>
          <a:noFill/>
          <a:ln>
            <a:noFill/>
          </a:ln>
        </p:spPr>
        <p:txBody>
          <a:bodyPr spcFirstLastPara="1" wrap="square" lIns="0" tIns="45700" rIns="0" bIns="0" anchor="b" anchorCtr="0">
            <a:noAutofit/>
          </a:bodyPr>
          <a:lstStyle/>
          <a:p>
            <a:pPr marL="0" marR="0" lvl="0" indent="0" algn="ctr" rtl="0">
              <a:lnSpc>
                <a:spcPct val="100000"/>
              </a:lnSpc>
              <a:spcBef>
                <a:spcPts val="0"/>
              </a:spcBef>
              <a:spcAft>
                <a:spcPts val="0"/>
              </a:spcAft>
              <a:buClr>
                <a:schemeClr val="dk2"/>
              </a:buClr>
              <a:buSzPts val="5000"/>
              <a:buFont typeface="Calibri"/>
              <a:buNone/>
            </a:pPr>
            <a:r>
              <a:rPr lang="en-IN" sz="5000" b="1" i="0" u="none" strike="noStrike" cap="none">
                <a:solidFill>
                  <a:schemeClr val="dk2"/>
                </a:solidFill>
                <a:latin typeface="Calibri"/>
                <a:ea typeface="Calibri"/>
                <a:cs typeface="Calibri"/>
                <a:sym typeface="Calibri"/>
              </a:rPr>
              <a:t>Bit Manipulation Instructions</a:t>
            </a:r>
            <a:endParaRPr sz="5000" b="1" i="0" u="none" strike="noStrike" cap="none">
              <a:solidFill>
                <a:schemeClr val="dk2"/>
              </a:solidFill>
              <a:latin typeface="Calibri"/>
              <a:ea typeface="Calibri"/>
              <a:cs typeface="Calibri"/>
              <a:sym typeface="Calibri"/>
            </a:endParaRPr>
          </a:p>
        </p:txBody>
      </p:sp>
      <p:sp>
        <p:nvSpPr>
          <p:cNvPr id="624" name="Google Shape;624;p77"/>
          <p:cNvSpPr txBox="1">
            <a:spLocks noGrp="1"/>
          </p:cNvSpPr>
          <p:nvPr>
            <p:ph type="body" idx="4294967295"/>
          </p:nvPr>
        </p:nvSpPr>
        <p:spPr>
          <a:xfrm>
            <a:off x="457200" y="1285860"/>
            <a:ext cx="8229600" cy="4610100"/>
          </a:xfrm>
          <a:prstGeom prst="rect">
            <a:avLst/>
          </a:prstGeom>
          <a:noFill/>
          <a:ln>
            <a:noFill/>
          </a:ln>
        </p:spPr>
        <p:txBody>
          <a:bodyPr spcFirstLastPara="1" wrap="square" lIns="91425" tIns="45700" rIns="91425" bIns="45700" anchor="t" anchorCtr="0">
            <a:noAutofit/>
          </a:bodyPr>
          <a:lstStyle/>
          <a:p>
            <a:pPr marL="273050" marR="0" lvl="0" indent="-273050" algn="l" rtl="0">
              <a:lnSpc>
                <a:spcPct val="100000"/>
              </a:lnSpc>
              <a:spcBef>
                <a:spcPts val="0"/>
              </a:spcBef>
              <a:spcAft>
                <a:spcPts val="0"/>
              </a:spcAft>
              <a:buClr>
                <a:srgbClr val="E7BC29"/>
              </a:buClr>
              <a:buSzPts val="2470"/>
              <a:buFont typeface="Noto Sans Symbols"/>
              <a:buChar char="⚫"/>
            </a:pPr>
            <a:r>
              <a:rPr lang="en-IN" sz="2600" b="1" i="0" u="none" strike="noStrike" cap="none">
                <a:solidFill>
                  <a:schemeClr val="dk1"/>
                </a:solidFill>
                <a:latin typeface="Constantia"/>
                <a:ea typeface="Constantia"/>
                <a:cs typeface="Constantia"/>
                <a:sym typeface="Constantia"/>
              </a:rPr>
              <a:t>NOT Src:</a:t>
            </a:r>
            <a:endParaRPr/>
          </a:p>
          <a:p>
            <a:pPr marL="273050" marR="0" lvl="0" indent="-273050" algn="just" rtl="0">
              <a:lnSpc>
                <a:spcPct val="100000"/>
              </a:lnSpc>
              <a:spcBef>
                <a:spcPts val="1680"/>
              </a:spcBef>
              <a:spcAft>
                <a:spcPts val="0"/>
              </a:spcAft>
              <a:buClr>
                <a:srgbClr val="E7BC29"/>
              </a:buClr>
              <a:buSzPts val="2280"/>
              <a:buFont typeface="Noto Sans Symbols"/>
              <a:buChar char="⚫"/>
            </a:pPr>
            <a:r>
              <a:rPr lang="en-IN" sz="2400" b="0" i="0" u="none" strike="noStrike" cap="none">
                <a:solidFill>
                  <a:schemeClr val="dk1"/>
                </a:solidFill>
                <a:latin typeface="Constantia"/>
                <a:ea typeface="Constantia"/>
                <a:cs typeface="Constantia"/>
                <a:sym typeface="Constantia"/>
              </a:rPr>
              <a:t>The NOT instruction inverts each bit (forms the </a:t>
            </a:r>
            <a:r>
              <a:rPr lang="en-IN" sz="2400" b="0" i="0" u="none" strike="noStrike" cap="none">
                <a:solidFill>
                  <a:srgbClr val="FF0000"/>
                </a:solidFill>
                <a:latin typeface="Constantia"/>
                <a:ea typeface="Constantia"/>
                <a:cs typeface="Constantia"/>
                <a:sym typeface="Constantia"/>
              </a:rPr>
              <a:t>1’s complement</a:t>
            </a:r>
            <a:r>
              <a:rPr lang="en-IN" sz="2400" b="0" i="0" u="none" strike="noStrike" cap="none">
                <a:solidFill>
                  <a:schemeClr val="dk1"/>
                </a:solidFill>
                <a:latin typeface="Constantia"/>
                <a:ea typeface="Constantia"/>
                <a:cs typeface="Constantia"/>
                <a:sym typeface="Constantia"/>
              </a:rPr>
              <a:t>) of a byte or word in the specified destination. The </a:t>
            </a:r>
            <a:r>
              <a:rPr lang="en-IN" sz="2400" b="1" i="0" u="none" strike="noStrike" cap="none">
                <a:solidFill>
                  <a:schemeClr val="dk1"/>
                </a:solidFill>
                <a:latin typeface="Constantia"/>
                <a:ea typeface="Constantia"/>
                <a:cs typeface="Constantia"/>
                <a:sym typeface="Constantia"/>
              </a:rPr>
              <a:t>destination can be a register or a memory location</a:t>
            </a:r>
            <a:r>
              <a:rPr lang="en-IN" sz="2400" b="0" i="0" u="none" strike="noStrike" cap="none">
                <a:solidFill>
                  <a:schemeClr val="dk1"/>
                </a:solidFill>
                <a:latin typeface="Constantia"/>
                <a:ea typeface="Constantia"/>
                <a:cs typeface="Constantia"/>
                <a:sym typeface="Constantia"/>
              </a:rPr>
              <a:t>. This instruction does not affect any flag. </a:t>
            </a:r>
            <a:endParaRPr/>
          </a:p>
          <a:p>
            <a:pPr marL="639763" marR="0" lvl="1" indent="-246062" algn="l" rtl="0">
              <a:lnSpc>
                <a:spcPct val="100000"/>
              </a:lnSpc>
              <a:spcBef>
                <a:spcPts val="400"/>
              </a:spcBef>
              <a:spcAft>
                <a:spcPts val="0"/>
              </a:spcAft>
              <a:buClr>
                <a:schemeClr val="accent1"/>
              </a:buClr>
              <a:buSzPts val="1700"/>
              <a:buFont typeface="Noto Sans Symbols"/>
              <a:buChar char="⚫"/>
            </a:pPr>
            <a:r>
              <a:rPr lang="en-IN" sz="2000" b="0" i="0" u="none" strike="noStrike" cap="none">
                <a:solidFill>
                  <a:schemeClr val="dk1"/>
                </a:solidFill>
                <a:latin typeface="Constantia"/>
                <a:ea typeface="Constantia"/>
                <a:cs typeface="Constantia"/>
                <a:sym typeface="Constantia"/>
              </a:rPr>
              <a:t>NOT BX Complement content or BX register </a:t>
            </a:r>
            <a:endParaRPr/>
          </a:p>
          <a:p>
            <a:pPr marL="639763" marR="0" lvl="1" indent="-246062" algn="l" rtl="0">
              <a:lnSpc>
                <a:spcPct val="100000"/>
              </a:lnSpc>
              <a:spcBef>
                <a:spcPts val="400"/>
              </a:spcBef>
              <a:spcAft>
                <a:spcPts val="0"/>
              </a:spcAft>
              <a:buClr>
                <a:schemeClr val="accent1"/>
              </a:buClr>
              <a:buSzPts val="1700"/>
              <a:buFont typeface="Noto Sans Symbols"/>
              <a:buChar char="⚫"/>
            </a:pPr>
            <a:r>
              <a:rPr lang="en-IN" sz="2000" b="0" i="0" u="none" strike="noStrike" cap="none">
                <a:solidFill>
                  <a:schemeClr val="dk1"/>
                </a:solidFill>
                <a:latin typeface="Constantia"/>
                <a:ea typeface="Constantia"/>
                <a:cs typeface="Constantia"/>
                <a:sym typeface="Constantia"/>
              </a:rPr>
              <a:t>NOT BYTE PTR [BX] Complement memory byte at offset [BX] in data segment. </a:t>
            </a:r>
            <a:endParaRPr/>
          </a:p>
        </p:txBody>
      </p:sp>
      <p:pic>
        <p:nvPicPr>
          <p:cNvPr id="625" name="Google Shape;625;p77"/>
          <p:cNvPicPr preferRelativeResize="0"/>
          <p:nvPr/>
        </p:nvPicPr>
        <p:blipFill rotWithShape="1">
          <a:blip r:embed="rId3">
            <a:alphaModFix/>
          </a:blip>
          <a:srcRect/>
          <a:stretch/>
        </p:blipFill>
        <p:spPr>
          <a:xfrm>
            <a:off x="500034" y="4595833"/>
            <a:ext cx="8372475" cy="1762125"/>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629"/>
        <p:cNvGrpSpPr/>
        <p:nvPr/>
      </p:nvGrpSpPr>
      <p:grpSpPr>
        <a:xfrm>
          <a:off x="0" y="0"/>
          <a:ext cx="0" cy="0"/>
          <a:chOff x="0" y="0"/>
          <a:chExt cx="0" cy="0"/>
        </a:xfrm>
      </p:grpSpPr>
      <p:sp>
        <p:nvSpPr>
          <p:cNvPr id="630" name="Google Shape;630;p78"/>
          <p:cNvSpPr txBox="1">
            <a:spLocks noGrp="1"/>
          </p:cNvSpPr>
          <p:nvPr>
            <p:ph type="title" idx="4294967295"/>
          </p:nvPr>
        </p:nvSpPr>
        <p:spPr>
          <a:xfrm>
            <a:off x="457200" y="500042"/>
            <a:ext cx="8229600" cy="866775"/>
          </a:xfrm>
          <a:prstGeom prst="rect">
            <a:avLst/>
          </a:prstGeom>
          <a:noFill/>
          <a:ln>
            <a:noFill/>
          </a:ln>
        </p:spPr>
        <p:txBody>
          <a:bodyPr spcFirstLastPara="1" wrap="square" lIns="0" tIns="45700" rIns="0" bIns="0" anchor="b" anchorCtr="0">
            <a:noAutofit/>
          </a:bodyPr>
          <a:lstStyle/>
          <a:p>
            <a:pPr marL="0" marR="0" lvl="0" indent="0" algn="ctr" rtl="0">
              <a:lnSpc>
                <a:spcPct val="100000"/>
              </a:lnSpc>
              <a:spcBef>
                <a:spcPts val="0"/>
              </a:spcBef>
              <a:spcAft>
                <a:spcPts val="0"/>
              </a:spcAft>
              <a:buClr>
                <a:schemeClr val="dk2"/>
              </a:buClr>
              <a:buSzPts val="5000"/>
              <a:buFont typeface="Calibri"/>
              <a:buNone/>
            </a:pPr>
            <a:r>
              <a:rPr lang="en-IN" sz="5000" b="1" i="0" u="none" strike="noStrike" cap="none">
                <a:solidFill>
                  <a:schemeClr val="dk2"/>
                </a:solidFill>
                <a:latin typeface="Calibri"/>
                <a:ea typeface="Calibri"/>
                <a:cs typeface="Calibri"/>
                <a:sym typeface="Calibri"/>
              </a:rPr>
              <a:t>Bit Manipulation Instructions</a:t>
            </a:r>
            <a:endParaRPr sz="5000" b="1" i="0" u="none" strike="noStrike" cap="none">
              <a:solidFill>
                <a:schemeClr val="dk2"/>
              </a:solidFill>
              <a:latin typeface="Calibri"/>
              <a:ea typeface="Calibri"/>
              <a:cs typeface="Calibri"/>
              <a:sym typeface="Calibri"/>
            </a:endParaRPr>
          </a:p>
        </p:txBody>
      </p:sp>
      <p:sp>
        <p:nvSpPr>
          <p:cNvPr id="631" name="Google Shape;631;p78"/>
          <p:cNvSpPr txBox="1">
            <a:spLocks noGrp="1"/>
          </p:cNvSpPr>
          <p:nvPr>
            <p:ph type="body" idx="4294967295"/>
          </p:nvPr>
        </p:nvSpPr>
        <p:spPr>
          <a:xfrm>
            <a:off x="457200" y="1285860"/>
            <a:ext cx="8229600" cy="4610100"/>
          </a:xfrm>
          <a:prstGeom prst="rect">
            <a:avLst/>
          </a:prstGeom>
          <a:noFill/>
          <a:ln>
            <a:noFill/>
          </a:ln>
        </p:spPr>
        <p:txBody>
          <a:bodyPr spcFirstLastPara="1" wrap="square" lIns="91425" tIns="45700" rIns="91425" bIns="45700" anchor="t" anchorCtr="0">
            <a:noAutofit/>
          </a:bodyPr>
          <a:lstStyle/>
          <a:p>
            <a:pPr marL="273050" marR="0" lvl="0" indent="-273050" algn="l" rtl="0">
              <a:lnSpc>
                <a:spcPct val="90000"/>
              </a:lnSpc>
              <a:spcBef>
                <a:spcPts val="0"/>
              </a:spcBef>
              <a:spcAft>
                <a:spcPts val="0"/>
              </a:spcAft>
              <a:buClr>
                <a:srgbClr val="E7BC29"/>
              </a:buClr>
              <a:buSzPts val="2280"/>
              <a:buFont typeface="Noto Sans Symbols"/>
              <a:buChar char="⚫"/>
            </a:pPr>
            <a:r>
              <a:rPr lang="en-IN" sz="2400" b="1" i="0" u="none" strike="noStrike" cap="none">
                <a:solidFill>
                  <a:schemeClr val="dk1"/>
                </a:solidFill>
                <a:latin typeface="Constantia"/>
                <a:ea typeface="Constantia"/>
                <a:cs typeface="Constantia"/>
                <a:sym typeface="Constantia"/>
              </a:rPr>
              <a:t>AND Des, Src:</a:t>
            </a:r>
            <a:endParaRPr/>
          </a:p>
          <a:p>
            <a:pPr marL="639763" marR="0" lvl="1" indent="-246062" algn="just" rtl="0">
              <a:lnSpc>
                <a:spcPct val="90000"/>
              </a:lnSpc>
              <a:spcBef>
                <a:spcPts val="1600"/>
              </a:spcBef>
              <a:spcAft>
                <a:spcPts val="0"/>
              </a:spcAft>
              <a:buClr>
                <a:schemeClr val="accent1"/>
              </a:buClr>
              <a:buSzPts val="1700"/>
              <a:buFont typeface="Noto Sans Symbols"/>
              <a:buChar char="⚫"/>
            </a:pPr>
            <a:r>
              <a:rPr lang="en-IN" sz="2000" b="0" i="0" u="none" strike="noStrike" cap="none">
                <a:solidFill>
                  <a:schemeClr val="dk1"/>
                </a:solidFill>
                <a:latin typeface="Constantia"/>
                <a:ea typeface="Constantia"/>
                <a:cs typeface="Constantia"/>
                <a:sym typeface="Constantia"/>
              </a:rPr>
              <a:t>It performs AND operation of Des and Src.</a:t>
            </a:r>
            <a:endParaRPr/>
          </a:p>
          <a:p>
            <a:pPr marL="639763" marR="0" lvl="1" indent="-246062" algn="just" rtl="0">
              <a:lnSpc>
                <a:spcPct val="90000"/>
              </a:lnSpc>
              <a:spcBef>
                <a:spcPts val="1600"/>
              </a:spcBef>
              <a:spcAft>
                <a:spcPts val="0"/>
              </a:spcAft>
              <a:buClr>
                <a:schemeClr val="accent1"/>
              </a:buClr>
              <a:buSzPts val="1700"/>
              <a:buFont typeface="Noto Sans Symbols"/>
              <a:buChar char="⚫"/>
            </a:pPr>
            <a:r>
              <a:rPr lang="en-IN" sz="2000" b="1" i="0" u="none" strike="noStrike" cap="none">
                <a:solidFill>
                  <a:schemeClr val="dk1"/>
                </a:solidFill>
                <a:latin typeface="Constantia"/>
                <a:ea typeface="Constantia"/>
                <a:cs typeface="Constantia"/>
                <a:sym typeface="Constantia"/>
              </a:rPr>
              <a:t>Src can</a:t>
            </a:r>
            <a:r>
              <a:rPr lang="en-IN" sz="2000" b="0" i="0" u="none" strike="noStrike" cap="none">
                <a:solidFill>
                  <a:schemeClr val="dk1"/>
                </a:solidFill>
                <a:latin typeface="Constantia"/>
                <a:ea typeface="Constantia"/>
                <a:cs typeface="Constantia"/>
                <a:sym typeface="Constantia"/>
              </a:rPr>
              <a:t> be immediate number, register or memory location.</a:t>
            </a:r>
            <a:endParaRPr/>
          </a:p>
          <a:p>
            <a:pPr marL="639763" marR="0" lvl="1" indent="-246062" algn="just" rtl="0">
              <a:lnSpc>
                <a:spcPct val="90000"/>
              </a:lnSpc>
              <a:spcBef>
                <a:spcPts val="1600"/>
              </a:spcBef>
              <a:spcAft>
                <a:spcPts val="0"/>
              </a:spcAft>
              <a:buClr>
                <a:schemeClr val="accent1"/>
              </a:buClr>
              <a:buSzPts val="1700"/>
              <a:buFont typeface="Noto Sans Symbols"/>
              <a:buChar char="⚫"/>
            </a:pPr>
            <a:r>
              <a:rPr lang="en-IN" sz="2000" b="1" i="0" u="none" strike="noStrike" cap="none">
                <a:solidFill>
                  <a:schemeClr val="dk1"/>
                </a:solidFill>
                <a:latin typeface="Constantia"/>
                <a:ea typeface="Constantia"/>
                <a:cs typeface="Constantia"/>
                <a:sym typeface="Constantia"/>
              </a:rPr>
              <a:t>Des can </a:t>
            </a:r>
            <a:r>
              <a:rPr lang="en-IN" sz="2000" b="0" i="0" u="none" strike="noStrike" cap="none">
                <a:solidFill>
                  <a:schemeClr val="dk1"/>
                </a:solidFill>
                <a:latin typeface="Constantia"/>
                <a:ea typeface="Constantia"/>
                <a:cs typeface="Constantia"/>
                <a:sym typeface="Constantia"/>
              </a:rPr>
              <a:t>be register or memory location.</a:t>
            </a:r>
            <a:endParaRPr/>
          </a:p>
          <a:p>
            <a:pPr marL="639763" marR="0" lvl="1" indent="-246062" algn="just" rtl="0">
              <a:lnSpc>
                <a:spcPct val="90000"/>
              </a:lnSpc>
              <a:spcBef>
                <a:spcPts val="1600"/>
              </a:spcBef>
              <a:spcAft>
                <a:spcPts val="0"/>
              </a:spcAft>
              <a:buClr>
                <a:schemeClr val="accent1"/>
              </a:buClr>
              <a:buSzPts val="1700"/>
              <a:buFont typeface="Noto Sans Symbols"/>
              <a:buChar char="⚫"/>
            </a:pPr>
            <a:r>
              <a:rPr lang="en-IN" sz="2000" b="0" i="0" u="none" strike="noStrike" cap="none">
                <a:solidFill>
                  <a:srgbClr val="FF0000"/>
                </a:solidFill>
                <a:latin typeface="Constantia"/>
                <a:ea typeface="Constantia"/>
                <a:cs typeface="Constantia"/>
                <a:sym typeface="Constantia"/>
              </a:rPr>
              <a:t>Both operands cannot be memory locations at the same time.</a:t>
            </a:r>
            <a:endParaRPr/>
          </a:p>
          <a:p>
            <a:pPr marL="639763" marR="0" lvl="1" indent="-246062" algn="just" rtl="0">
              <a:lnSpc>
                <a:spcPct val="90000"/>
              </a:lnSpc>
              <a:spcBef>
                <a:spcPts val="1600"/>
              </a:spcBef>
              <a:spcAft>
                <a:spcPts val="0"/>
              </a:spcAft>
              <a:buClr>
                <a:schemeClr val="accent1"/>
              </a:buClr>
              <a:buSzPts val="1700"/>
              <a:buFont typeface="Noto Sans Symbols"/>
              <a:buChar char="⚫"/>
            </a:pPr>
            <a:r>
              <a:rPr lang="en-IN" sz="2000" b="0" i="0" u="none" strike="noStrike" cap="none">
                <a:solidFill>
                  <a:srgbClr val="FF0000"/>
                </a:solidFill>
                <a:latin typeface="Constantia"/>
                <a:ea typeface="Constantia"/>
                <a:cs typeface="Constantia"/>
                <a:sym typeface="Constantia"/>
              </a:rPr>
              <a:t>CF and OF become zero after the operation</a:t>
            </a:r>
            <a:r>
              <a:rPr lang="en-IN" sz="2000" b="0" i="0" u="none" strike="noStrike" cap="none">
                <a:solidFill>
                  <a:schemeClr val="dk1"/>
                </a:solidFill>
                <a:latin typeface="Constantia"/>
                <a:ea typeface="Constantia"/>
                <a:cs typeface="Constantia"/>
                <a:sym typeface="Constantia"/>
              </a:rPr>
              <a:t>.</a:t>
            </a:r>
            <a:endParaRPr/>
          </a:p>
          <a:p>
            <a:pPr marL="639763" marR="0" lvl="1" indent="-246062" algn="just" rtl="0">
              <a:lnSpc>
                <a:spcPct val="90000"/>
              </a:lnSpc>
              <a:spcBef>
                <a:spcPts val="1600"/>
              </a:spcBef>
              <a:spcAft>
                <a:spcPts val="0"/>
              </a:spcAft>
              <a:buClr>
                <a:schemeClr val="accent1"/>
              </a:buClr>
              <a:buSzPts val="1700"/>
              <a:buFont typeface="Noto Sans Symbols"/>
              <a:buChar char="⚫"/>
            </a:pPr>
            <a:r>
              <a:rPr lang="en-IN" sz="2000" b="0" i="0" u="none" strike="noStrike" cap="none">
                <a:solidFill>
                  <a:schemeClr val="dk1"/>
                </a:solidFill>
                <a:latin typeface="Constantia"/>
                <a:ea typeface="Constantia"/>
                <a:cs typeface="Constantia"/>
                <a:sym typeface="Constantia"/>
              </a:rPr>
              <a:t>PF, SF and ZF are updated.</a:t>
            </a:r>
            <a:endParaRPr/>
          </a:p>
        </p:txBody>
      </p:sp>
      <p:pic>
        <p:nvPicPr>
          <p:cNvPr id="632" name="Google Shape;632;p78"/>
          <p:cNvPicPr preferRelativeResize="0"/>
          <p:nvPr/>
        </p:nvPicPr>
        <p:blipFill rotWithShape="1">
          <a:blip r:embed="rId3">
            <a:alphaModFix/>
          </a:blip>
          <a:srcRect/>
          <a:stretch/>
        </p:blipFill>
        <p:spPr>
          <a:xfrm>
            <a:off x="214282" y="4748236"/>
            <a:ext cx="8724900" cy="2038350"/>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636"/>
        <p:cNvGrpSpPr/>
        <p:nvPr/>
      </p:nvGrpSpPr>
      <p:grpSpPr>
        <a:xfrm>
          <a:off x="0" y="0"/>
          <a:ext cx="0" cy="0"/>
          <a:chOff x="0" y="0"/>
          <a:chExt cx="0" cy="0"/>
        </a:xfrm>
      </p:grpSpPr>
      <p:sp>
        <p:nvSpPr>
          <p:cNvPr id="637" name="Google Shape;637;p79"/>
          <p:cNvSpPr txBox="1">
            <a:spLocks noGrp="1"/>
          </p:cNvSpPr>
          <p:nvPr>
            <p:ph type="title" idx="4294967295"/>
          </p:nvPr>
        </p:nvSpPr>
        <p:spPr>
          <a:xfrm>
            <a:off x="457200" y="500042"/>
            <a:ext cx="8229600" cy="866775"/>
          </a:xfrm>
          <a:prstGeom prst="rect">
            <a:avLst/>
          </a:prstGeom>
          <a:noFill/>
          <a:ln>
            <a:noFill/>
          </a:ln>
        </p:spPr>
        <p:txBody>
          <a:bodyPr spcFirstLastPara="1" wrap="square" lIns="0" tIns="45700" rIns="0" bIns="0" anchor="b" anchorCtr="0">
            <a:noAutofit/>
          </a:bodyPr>
          <a:lstStyle/>
          <a:p>
            <a:pPr marL="0" marR="0" lvl="0" indent="0" algn="ctr" rtl="0">
              <a:lnSpc>
                <a:spcPct val="100000"/>
              </a:lnSpc>
              <a:spcBef>
                <a:spcPts val="0"/>
              </a:spcBef>
              <a:spcAft>
                <a:spcPts val="0"/>
              </a:spcAft>
              <a:buClr>
                <a:schemeClr val="dk2"/>
              </a:buClr>
              <a:buSzPts val="5000"/>
              <a:buFont typeface="Calibri"/>
              <a:buNone/>
            </a:pPr>
            <a:r>
              <a:rPr lang="en-IN" sz="5000" b="1" i="0" u="none" strike="noStrike" cap="none">
                <a:solidFill>
                  <a:schemeClr val="dk2"/>
                </a:solidFill>
                <a:latin typeface="Calibri"/>
                <a:ea typeface="Calibri"/>
                <a:cs typeface="Calibri"/>
                <a:sym typeface="Calibri"/>
              </a:rPr>
              <a:t>Bit Manipulation Instructions</a:t>
            </a:r>
            <a:endParaRPr sz="5000" b="1" i="0" u="none" strike="noStrike" cap="none">
              <a:solidFill>
                <a:schemeClr val="dk2"/>
              </a:solidFill>
              <a:latin typeface="Calibri"/>
              <a:ea typeface="Calibri"/>
              <a:cs typeface="Calibri"/>
              <a:sym typeface="Calibri"/>
            </a:endParaRPr>
          </a:p>
        </p:txBody>
      </p:sp>
      <p:sp>
        <p:nvSpPr>
          <p:cNvPr id="638" name="Google Shape;638;p79"/>
          <p:cNvSpPr txBox="1">
            <a:spLocks noGrp="1"/>
          </p:cNvSpPr>
          <p:nvPr>
            <p:ph type="body" idx="4294967295"/>
          </p:nvPr>
        </p:nvSpPr>
        <p:spPr>
          <a:xfrm>
            <a:off x="457200" y="1428736"/>
            <a:ext cx="8229600" cy="4610100"/>
          </a:xfrm>
          <a:prstGeom prst="rect">
            <a:avLst/>
          </a:prstGeom>
          <a:noFill/>
          <a:ln>
            <a:noFill/>
          </a:ln>
        </p:spPr>
        <p:txBody>
          <a:bodyPr spcFirstLastPara="1" wrap="square" lIns="91425" tIns="45700" rIns="91425" bIns="45700" anchor="t" anchorCtr="0">
            <a:noAutofit/>
          </a:bodyPr>
          <a:lstStyle/>
          <a:p>
            <a:pPr marL="273050" marR="0" lvl="0" indent="-273050" algn="l" rtl="0">
              <a:lnSpc>
                <a:spcPct val="90000"/>
              </a:lnSpc>
              <a:spcBef>
                <a:spcPts val="0"/>
              </a:spcBef>
              <a:spcAft>
                <a:spcPts val="0"/>
              </a:spcAft>
              <a:buClr>
                <a:srgbClr val="E7BC29"/>
              </a:buClr>
              <a:buSzPts val="2280"/>
              <a:buFont typeface="Noto Sans Symbols"/>
              <a:buChar char="⚫"/>
            </a:pPr>
            <a:r>
              <a:rPr lang="en-IN" sz="2400" b="1" i="0" u="none" strike="noStrike" cap="none">
                <a:solidFill>
                  <a:schemeClr val="dk1"/>
                </a:solidFill>
                <a:latin typeface="Constantia"/>
                <a:ea typeface="Constantia"/>
                <a:cs typeface="Constantia"/>
                <a:sym typeface="Constantia"/>
              </a:rPr>
              <a:t>OR Des, Src:</a:t>
            </a:r>
            <a:endParaRPr/>
          </a:p>
          <a:p>
            <a:pPr marL="639763" marR="0" lvl="1" indent="-246062" algn="just" rtl="0">
              <a:lnSpc>
                <a:spcPct val="90000"/>
              </a:lnSpc>
              <a:spcBef>
                <a:spcPts val="1600"/>
              </a:spcBef>
              <a:spcAft>
                <a:spcPts val="0"/>
              </a:spcAft>
              <a:buClr>
                <a:schemeClr val="accent1"/>
              </a:buClr>
              <a:buSzPts val="1700"/>
              <a:buFont typeface="Noto Sans Symbols"/>
              <a:buChar char="⚫"/>
            </a:pPr>
            <a:r>
              <a:rPr lang="en-IN" sz="2000" b="0" i="0" u="none" strike="noStrike" cap="none">
                <a:solidFill>
                  <a:schemeClr val="dk1"/>
                </a:solidFill>
                <a:latin typeface="Constantia"/>
                <a:ea typeface="Constantia"/>
                <a:cs typeface="Constantia"/>
                <a:sym typeface="Constantia"/>
              </a:rPr>
              <a:t>It performs OR operation of Des and Src.</a:t>
            </a:r>
            <a:endParaRPr/>
          </a:p>
          <a:p>
            <a:pPr marL="639763" marR="0" lvl="1" indent="-246062" algn="just" rtl="0">
              <a:lnSpc>
                <a:spcPct val="90000"/>
              </a:lnSpc>
              <a:spcBef>
                <a:spcPts val="1600"/>
              </a:spcBef>
              <a:spcAft>
                <a:spcPts val="0"/>
              </a:spcAft>
              <a:buClr>
                <a:schemeClr val="accent1"/>
              </a:buClr>
              <a:buSzPts val="1700"/>
              <a:buFont typeface="Noto Sans Symbols"/>
              <a:buChar char="⚫"/>
            </a:pPr>
            <a:r>
              <a:rPr lang="en-IN" sz="2000" b="0" i="0" u="none" strike="noStrike" cap="none">
                <a:solidFill>
                  <a:schemeClr val="dk1"/>
                </a:solidFill>
                <a:latin typeface="Constantia"/>
                <a:ea typeface="Constantia"/>
                <a:cs typeface="Constantia"/>
                <a:sym typeface="Constantia"/>
              </a:rPr>
              <a:t>Src can be immediate number, register or memory location.</a:t>
            </a:r>
            <a:endParaRPr/>
          </a:p>
          <a:p>
            <a:pPr marL="639763" marR="0" lvl="1" indent="-246062" algn="just" rtl="0">
              <a:lnSpc>
                <a:spcPct val="90000"/>
              </a:lnSpc>
              <a:spcBef>
                <a:spcPts val="1600"/>
              </a:spcBef>
              <a:spcAft>
                <a:spcPts val="0"/>
              </a:spcAft>
              <a:buClr>
                <a:schemeClr val="accent1"/>
              </a:buClr>
              <a:buSzPts val="1700"/>
              <a:buFont typeface="Noto Sans Symbols"/>
              <a:buChar char="⚫"/>
            </a:pPr>
            <a:r>
              <a:rPr lang="en-IN" sz="2000" b="0" i="0" u="none" strike="noStrike" cap="none">
                <a:solidFill>
                  <a:schemeClr val="dk1"/>
                </a:solidFill>
                <a:latin typeface="Constantia"/>
                <a:ea typeface="Constantia"/>
                <a:cs typeface="Constantia"/>
                <a:sym typeface="Constantia"/>
              </a:rPr>
              <a:t>Des can be register or memory location.</a:t>
            </a:r>
            <a:endParaRPr/>
          </a:p>
          <a:p>
            <a:pPr marL="639763" marR="0" lvl="1" indent="-246062" algn="just" rtl="0">
              <a:lnSpc>
                <a:spcPct val="90000"/>
              </a:lnSpc>
              <a:spcBef>
                <a:spcPts val="1600"/>
              </a:spcBef>
              <a:spcAft>
                <a:spcPts val="0"/>
              </a:spcAft>
              <a:buClr>
                <a:schemeClr val="accent1"/>
              </a:buClr>
              <a:buSzPts val="1700"/>
              <a:buFont typeface="Noto Sans Symbols"/>
              <a:buChar char="⚫"/>
            </a:pPr>
            <a:r>
              <a:rPr lang="en-IN" sz="2000" b="0" i="0" u="none" strike="noStrike" cap="none">
                <a:solidFill>
                  <a:schemeClr val="dk1"/>
                </a:solidFill>
                <a:latin typeface="Constantia"/>
                <a:ea typeface="Constantia"/>
                <a:cs typeface="Constantia"/>
                <a:sym typeface="Constantia"/>
              </a:rPr>
              <a:t>Both operands cannot be memory locations at the same time.</a:t>
            </a:r>
            <a:endParaRPr/>
          </a:p>
          <a:p>
            <a:pPr marL="639763" marR="0" lvl="1" indent="-246062" algn="just" rtl="0">
              <a:lnSpc>
                <a:spcPct val="90000"/>
              </a:lnSpc>
              <a:spcBef>
                <a:spcPts val="1600"/>
              </a:spcBef>
              <a:spcAft>
                <a:spcPts val="0"/>
              </a:spcAft>
              <a:buClr>
                <a:schemeClr val="accent1"/>
              </a:buClr>
              <a:buSzPts val="1700"/>
              <a:buFont typeface="Noto Sans Symbols"/>
              <a:buChar char="⚫"/>
            </a:pPr>
            <a:r>
              <a:rPr lang="en-IN" sz="2000" b="0" i="0" u="none" strike="noStrike" cap="none">
                <a:solidFill>
                  <a:schemeClr val="dk1"/>
                </a:solidFill>
                <a:latin typeface="Constantia"/>
                <a:ea typeface="Constantia"/>
                <a:cs typeface="Constantia"/>
                <a:sym typeface="Constantia"/>
              </a:rPr>
              <a:t>CF and OF become zero after the operation.</a:t>
            </a:r>
            <a:endParaRPr/>
          </a:p>
          <a:p>
            <a:pPr marL="639763" marR="0" lvl="1" indent="-246062" algn="just" rtl="0">
              <a:lnSpc>
                <a:spcPct val="90000"/>
              </a:lnSpc>
              <a:spcBef>
                <a:spcPts val="1600"/>
              </a:spcBef>
              <a:spcAft>
                <a:spcPts val="0"/>
              </a:spcAft>
              <a:buClr>
                <a:schemeClr val="accent1"/>
              </a:buClr>
              <a:buSzPts val="1700"/>
              <a:buFont typeface="Noto Sans Symbols"/>
              <a:buChar char="⚫"/>
            </a:pPr>
            <a:r>
              <a:rPr lang="en-IN" sz="2000" b="0" i="0" u="none" strike="noStrike" cap="none">
                <a:solidFill>
                  <a:schemeClr val="dk1"/>
                </a:solidFill>
                <a:latin typeface="Constantia"/>
                <a:ea typeface="Constantia"/>
                <a:cs typeface="Constantia"/>
                <a:sym typeface="Constantia"/>
              </a:rPr>
              <a:t>PF, SF and ZF are updated.</a:t>
            </a:r>
            <a:endParaRPr/>
          </a:p>
        </p:txBody>
      </p:sp>
      <p:pic>
        <p:nvPicPr>
          <p:cNvPr id="639" name="Google Shape;639;p79"/>
          <p:cNvPicPr preferRelativeResize="0"/>
          <p:nvPr/>
        </p:nvPicPr>
        <p:blipFill rotWithShape="1">
          <a:blip r:embed="rId3">
            <a:alphaModFix/>
          </a:blip>
          <a:srcRect/>
          <a:stretch/>
        </p:blipFill>
        <p:spPr>
          <a:xfrm>
            <a:off x="266731" y="4814911"/>
            <a:ext cx="8734425" cy="19716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8"/>
          <p:cNvSpPr txBox="1">
            <a:spLocks noGrp="1"/>
          </p:cNvSpPr>
          <p:nvPr>
            <p:ph type="title" idx="4294967295"/>
          </p:nvPr>
        </p:nvSpPr>
        <p:spPr>
          <a:xfrm>
            <a:off x="457200" y="704850"/>
            <a:ext cx="8229600" cy="866775"/>
          </a:xfrm>
          <a:prstGeom prst="rect">
            <a:avLst/>
          </a:prstGeom>
          <a:noFill/>
          <a:ln>
            <a:noFill/>
          </a:ln>
        </p:spPr>
        <p:txBody>
          <a:bodyPr spcFirstLastPara="1" wrap="square" lIns="0" tIns="45700" rIns="0" bIns="0" anchor="b" anchorCtr="0">
            <a:noAutofit/>
          </a:bodyPr>
          <a:lstStyle/>
          <a:p>
            <a:pPr marL="0" marR="0" lvl="0" indent="0" algn="ctr" rtl="0">
              <a:lnSpc>
                <a:spcPct val="100000"/>
              </a:lnSpc>
              <a:spcBef>
                <a:spcPts val="0"/>
              </a:spcBef>
              <a:spcAft>
                <a:spcPts val="0"/>
              </a:spcAft>
              <a:buClr>
                <a:schemeClr val="dk2"/>
              </a:buClr>
              <a:buSzPts val="5000"/>
              <a:buFont typeface="Calibri"/>
              <a:buNone/>
            </a:pPr>
            <a:r>
              <a:rPr lang="en-IN" sz="5000" b="1" i="0" u="none" strike="noStrike" cap="none">
                <a:solidFill>
                  <a:schemeClr val="dk2"/>
                </a:solidFill>
                <a:latin typeface="Calibri"/>
                <a:ea typeface="Calibri"/>
                <a:cs typeface="Calibri"/>
                <a:sym typeface="Calibri"/>
              </a:rPr>
              <a:t>Data Transfer Instructions</a:t>
            </a:r>
            <a:endParaRPr sz="5000" b="1" i="0" u="none" strike="noStrike" cap="none">
              <a:solidFill>
                <a:schemeClr val="dk2"/>
              </a:solidFill>
              <a:latin typeface="Calibri"/>
              <a:ea typeface="Calibri"/>
              <a:cs typeface="Calibri"/>
              <a:sym typeface="Calibri"/>
            </a:endParaRPr>
          </a:p>
        </p:txBody>
      </p:sp>
      <p:sp>
        <p:nvSpPr>
          <p:cNvPr id="171" name="Google Shape;171;p8"/>
          <p:cNvSpPr txBox="1"/>
          <p:nvPr/>
        </p:nvSpPr>
        <p:spPr>
          <a:xfrm>
            <a:off x="714348" y="2000240"/>
            <a:ext cx="7786742" cy="1384995"/>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Arial"/>
              <a:buNone/>
            </a:pPr>
            <a:r>
              <a:rPr lang="en-IN" sz="2800" b="0" i="0" u="none" strike="noStrike" cap="none">
                <a:solidFill>
                  <a:schemeClr val="dk1"/>
                </a:solidFill>
                <a:latin typeface="Arial"/>
                <a:ea typeface="Arial"/>
                <a:cs typeface="Arial"/>
                <a:sym typeface="Arial"/>
              </a:rPr>
              <a:t>Note :- MOV, PUSH, POP are the only instructions that use the Segment Registers as operands except CS. </a:t>
            </a:r>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643"/>
        <p:cNvGrpSpPr/>
        <p:nvPr/>
      </p:nvGrpSpPr>
      <p:grpSpPr>
        <a:xfrm>
          <a:off x="0" y="0"/>
          <a:ext cx="0" cy="0"/>
          <a:chOff x="0" y="0"/>
          <a:chExt cx="0" cy="0"/>
        </a:xfrm>
      </p:grpSpPr>
      <p:sp>
        <p:nvSpPr>
          <p:cNvPr id="644" name="Google Shape;644;p80"/>
          <p:cNvSpPr txBox="1">
            <a:spLocks noGrp="1"/>
          </p:cNvSpPr>
          <p:nvPr>
            <p:ph type="title" idx="4294967295"/>
          </p:nvPr>
        </p:nvSpPr>
        <p:spPr>
          <a:xfrm>
            <a:off x="457200" y="500042"/>
            <a:ext cx="8229600" cy="866775"/>
          </a:xfrm>
          <a:prstGeom prst="rect">
            <a:avLst/>
          </a:prstGeom>
          <a:noFill/>
          <a:ln>
            <a:noFill/>
          </a:ln>
        </p:spPr>
        <p:txBody>
          <a:bodyPr spcFirstLastPara="1" wrap="square" lIns="0" tIns="45700" rIns="0" bIns="0" anchor="b" anchorCtr="0">
            <a:noAutofit/>
          </a:bodyPr>
          <a:lstStyle/>
          <a:p>
            <a:pPr marL="0" marR="0" lvl="0" indent="0" algn="ctr" rtl="0">
              <a:lnSpc>
                <a:spcPct val="100000"/>
              </a:lnSpc>
              <a:spcBef>
                <a:spcPts val="0"/>
              </a:spcBef>
              <a:spcAft>
                <a:spcPts val="0"/>
              </a:spcAft>
              <a:buClr>
                <a:schemeClr val="dk2"/>
              </a:buClr>
              <a:buSzPts val="5000"/>
              <a:buFont typeface="Calibri"/>
              <a:buNone/>
            </a:pPr>
            <a:r>
              <a:rPr lang="en-IN" sz="5000" b="1" i="0" u="none" strike="noStrike" cap="none">
                <a:solidFill>
                  <a:schemeClr val="dk2"/>
                </a:solidFill>
                <a:latin typeface="Calibri"/>
                <a:ea typeface="Calibri"/>
                <a:cs typeface="Calibri"/>
                <a:sym typeface="Calibri"/>
              </a:rPr>
              <a:t>Bit Manipulation Instructions</a:t>
            </a:r>
            <a:endParaRPr sz="5000" b="1" i="0" u="none" strike="noStrike" cap="none">
              <a:solidFill>
                <a:schemeClr val="dk2"/>
              </a:solidFill>
              <a:latin typeface="Calibri"/>
              <a:ea typeface="Calibri"/>
              <a:cs typeface="Calibri"/>
              <a:sym typeface="Calibri"/>
            </a:endParaRPr>
          </a:p>
        </p:txBody>
      </p:sp>
      <p:sp>
        <p:nvSpPr>
          <p:cNvPr id="645" name="Google Shape;645;p80"/>
          <p:cNvSpPr txBox="1">
            <a:spLocks noGrp="1"/>
          </p:cNvSpPr>
          <p:nvPr>
            <p:ph type="body" idx="4294967295"/>
          </p:nvPr>
        </p:nvSpPr>
        <p:spPr>
          <a:xfrm>
            <a:off x="457200" y="1357298"/>
            <a:ext cx="8229600" cy="4610100"/>
          </a:xfrm>
          <a:prstGeom prst="rect">
            <a:avLst/>
          </a:prstGeom>
          <a:noFill/>
          <a:ln>
            <a:noFill/>
          </a:ln>
        </p:spPr>
        <p:txBody>
          <a:bodyPr spcFirstLastPara="1" wrap="square" lIns="91425" tIns="45700" rIns="91425" bIns="45700" anchor="t" anchorCtr="0">
            <a:noAutofit/>
          </a:bodyPr>
          <a:lstStyle/>
          <a:p>
            <a:pPr marL="273050" marR="0" lvl="0" indent="-273050" algn="l" rtl="0">
              <a:lnSpc>
                <a:spcPct val="90000"/>
              </a:lnSpc>
              <a:spcBef>
                <a:spcPts val="0"/>
              </a:spcBef>
              <a:spcAft>
                <a:spcPts val="0"/>
              </a:spcAft>
              <a:buClr>
                <a:srgbClr val="E7BC29"/>
              </a:buClr>
              <a:buSzPts val="2280"/>
              <a:buFont typeface="Noto Sans Symbols"/>
              <a:buChar char="⚫"/>
            </a:pPr>
            <a:r>
              <a:rPr lang="en-IN" sz="2400" b="1" i="0" u="none" strike="noStrike" cap="none">
                <a:solidFill>
                  <a:schemeClr val="dk1"/>
                </a:solidFill>
                <a:latin typeface="Constantia"/>
                <a:ea typeface="Constantia"/>
                <a:cs typeface="Constantia"/>
                <a:sym typeface="Constantia"/>
              </a:rPr>
              <a:t>XOR Des, Src:</a:t>
            </a:r>
            <a:endParaRPr/>
          </a:p>
          <a:p>
            <a:pPr marL="639763" marR="0" lvl="1" indent="-246062" algn="just" rtl="0">
              <a:lnSpc>
                <a:spcPct val="90000"/>
              </a:lnSpc>
              <a:spcBef>
                <a:spcPts val="1600"/>
              </a:spcBef>
              <a:spcAft>
                <a:spcPts val="0"/>
              </a:spcAft>
              <a:buClr>
                <a:schemeClr val="accent1"/>
              </a:buClr>
              <a:buSzPts val="1700"/>
              <a:buFont typeface="Noto Sans Symbols"/>
              <a:buChar char="⚫"/>
            </a:pPr>
            <a:r>
              <a:rPr lang="en-IN" sz="2000" b="0" i="0" u="none" strike="noStrike" cap="none">
                <a:solidFill>
                  <a:schemeClr val="dk1"/>
                </a:solidFill>
                <a:latin typeface="Constantia"/>
                <a:ea typeface="Constantia"/>
                <a:cs typeface="Constantia"/>
                <a:sym typeface="Constantia"/>
              </a:rPr>
              <a:t>It performs XOR operation of Des and Src.</a:t>
            </a:r>
            <a:endParaRPr/>
          </a:p>
          <a:p>
            <a:pPr marL="639763" marR="0" lvl="1" indent="-246062" algn="just" rtl="0">
              <a:lnSpc>
                <a:spcPct val="90000"/>
              </a:lnSpc>
              <a:spcBef>
                <a:spcPts val="1600"/>
              </a:spcBef>
              <a:spcAft>
                <a:spcPts val="0"/>
              </a:spcAft>
              <a:buClr>
                <a:schemeClr val="accent1"/>
              </a:buClr>
              <a:buSzPts val="1700"/>
              <a:buFont typeface="Noto Sans Symbols"/>
              <a:buChar char="⚫"/>
            </a:pPr>
            <a:r>
              <a:rPr lang="en-IN" sz="2000" b="0" i="0" u="none" strike="noStrike" cap="none">
                <a:solidFill>
                  <a:schemeClr val="dk1"/>
                </a:solidFill>
                <a:latin typeface="Constantia"/>
                <a:ea typeface="Constantia"/>
                <a:cs typeface="Constantia"/>
                <a:sym typeface="Constantia"/>
              </a:rPr>
              <a:t>Src can be immediate number, register or memory location.</a:t>
            </a:r>
            <a:endParaRPr/>
          </a:p>
          <a:p>
            <a:pPr marL="639763" marR="0" lvl="1" indent="-246062" algn="just" rtl="0">
              <a:lnSpc>
                <a:spcPct val="90000"/>
              </a:lnSpc>
              <a:spcBef>
                <a:spcPts val="1600"/>
              </a:spcBef>
              <a:spcAft>
                <a:spcPts val="0"/>
              </a:spcAft>
              <a:buClr>
                <a:schemeClr val="accent1"/>
              </a:buClr>
              <a:buSzPts val="1700"/>
              <a:buFont typeface="Noto Sans Symbols"/>
              <a:buChar char="⚫"/>
            </a:pPr>
            <a:r>
              <a:rPr lang="en-IN" sz="2000" b="0" i="0" u="none" strike="noStrike" cap="none">
                <a:solidFill>
                  <a:schemeClr val="dk1"/>
                </a:solidFill>
                <a:latin typeface="Constantia"/>
                <a:ea typeface="Constantia"/>
                <a:cs typeface="Constantia"/>
                <a:sym typeface="Constantia"/>
              </a:rPr>
              <a:t>Des can be register or memory location.</a:t>
            </a:r>
            <a:endParaRPr/>
          </a:p>
          <a:p>
            <a:pPr marL="639763" marR="0" lvl="1" indent="-246062" algn="just" rtl="0">
              <a:lnSpc>
                <a:spcPct val="90000"/>
              </a:lnSpc>
              <a:spcBef>
                <a:spcPts val="1600"/>
              </a:spcBef>
              <a:spcAft>
                <a:spcPts val="0"/>
              </a:spcAft>
              <a:buClr>
                <a:schemeClr val="accent1"/>
              </a:buClr>
              <a:buSzPts val="1700"/>
              <a:buFont typeface="Noto Sans Symbols"/>
              <a:buChar char="⚫"/>
            </a:pPr>
            <a:r>
              <a:rPr lang="en-IN" sz="2000" b="0" i="0" u="none" strike="noStrike" cap="none">
                <a:solidFill>
                  <a:schemeClr val="dk1"/>
                </a:solidFill>
                <a:latin typeface="Constantia"/>
                <a:ea typeface="Constantia"/>
                <a:cs typeface="Constantia"/>
                <a:sym typeface="Constantia"/>
              </a:rPr>
              <a:t>Both operands cannot be memory locations at the same time.</a:t>
            </a:r>
            <a:endParaRPr/>
          </a:p>
          <a:p>
            <a:pPr marL="639763" marR="0" lvl="1" indent="-246062" algn="just" rtl="0">
              <a:lnSpc>
                <a:spcPct val="90000"/>
              </a:lnSpc>
              <a:spcBef>
                <a:spcPts val="1600"/>
              </a:spcBef>
              <a:spcAft>
                <a:spcPts val="0"/>
              </a:spcAft>
              <a:buClr>
                <a:schemeClr val="accent1"/>
              </a:buClr>
              <a:buSzPts val="1700"/>
              <a:buFont typeface="Noto Sans Symbols"/>
              <a:buChar char="⚫"/>
            </a:pPr>
            <a:r>
              <a:rPr lang="en-IN" sz="2000" b="0" i="0" u="none" strike="noStrike" cap="none">
                <a:solidFill>
                  <a:srgbClr val="FF0000"/>
                </a:solidFill>
                <a:latin typeface="Constantia"/>
                <a:ea typeface="Constantia"/>
                <a:cs typeface="Constantia"/>
                <a:sym typeface="Constantia"/>
              </a:rPr>
              <a:t>CF and OF become zero after the operation.</a:t>
            </a:r>
            <a:endParaRPr/>
          </a:p>
          <a:p>
            <a:pPr marL="639763" marR="0" lvl="1" indent="-246062" algn="just" rtl="0">
              <a:lnSpc>
                <a:spcPct val="90000"/>
              </a:lnSpc>
              <a:spcBef>
                <a:spcPts val="1600"/>
              </a:spcBef>
              <a:spcAft>
                <a:spcPts val="0"/>
              </a:spcAft>
              <a:buClr>
                <a:schemeClr val="accent1"/>
              </a:buClr>
              <a:buSzPts val="1700"/>
              <a:buFont typeface="Noto Sans Symbols"/>
              <a:buChar char="⚫"/>
            </a:pPr>
            <a:r>
              <a:rPr lang="en-IN" sz="2000" b="0" i="0" u="none" strike="noStrike" cap="none">
                <a:solidFill>
                  <a:srgbClr val="FF0000"/>
                </a:solidFill>
                <a:latin typeface="Constantia"/>
                <a:ea typeface="Constantia"/>
                <a:cs typeface="Constantia"/>
                <a:sym typeface="Constantia"/>
              </a:rPr>
              <a:t>PF, SF and ZF are updated.</a:t>
            </a:r>
            <a:endParaRPr/>
          </a:p>
        </p:txBody>
      </p:sp>
      <p:pic>
        <p:nvPicPr>
          <p:cNvPr id="646" name="Google Shape;646;p80"/>
          <p:cNvPicPr preferRelativeResize="0"/>
          <p:nvPr/>
        </p:nvPicPr>
        <p:blipFill rotWithShape="1">
          <a:blip r:embed="rId3">
            <a:alphaModFix/>
          </a:blip>
          <a:srcRect/>
          <a:stretch/>
        </p:blipFill>
        <p:spPr>
          <a:xfrm>
            <a:off x="142844" y="4781573"/>
            <a:ext cx="8839200" cy="1933575"/>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650"/>
        <p:cNvGrpSpPr/>
        <p:nvPr/>
      </p:nvGrpSpPr>
      <p:grpSpPr>
        <a:xfrm>
          <a:off x="0" y="0"/>
          <a:ext cx="0" cy="0"/>
          <a:chOff x="0" y="0"/>
          <a:chExt cx="0" cy="0"/>
        </a:xfrm>
      </p:grpSpPr>
      <p:sp>
        <p:nvSpPr>
          <p:cNvPr id="651" name="Google Shape;651;p81"/>
          <p:cNvSpPr txBox="1">
            <a:spLocks noGrp="1"/>
          </p:cNvSpPr>
          <p:nvPr>
            <p:ph type="title" idx="4294967295"/>
          </p:nvPr>
        </p:nvSpPr>
        <p:spPr>
          <a:xfrm>
            <a:off x="428596" y="0"/>
            <a:ext cx="8229600" cy="866775"/>
          </a:xfrm>
          <a:prstGeom prst="rect">
            <a:avLst/>
          </a:prstGeom>
          <a:noFill/>
          <a:ln>
            <a:noFill/>
          </a:ln>
        </p:spPr>
        <p:txBody>
          <a:bodyPr spcFirstLastPara="1" wrap="square" lIns="0" tIns="45700" rIns="0" bIns="0" anchor="b" anchorCtr="0">
            <a:noAutofit/>
          </a:bodyPr>
          <a:lstStyle/>
          <a:p>
            <a:pPr marL="0" marR="0" lvl="0" indent="0" algn="ctr" rtl="0">
              <a:lnSpc>
                <a:spcPct val="100000"/>
              </a:lnSpc>
              <a:spcBef>
                <a:spcPts val="0"/>
              </a:spcBef>
              <a:spcAft>
                <a:spcPts val="0"/>
              </a:spcAft>
              <a:buClr>
                <a:schemeClr val="dk2"/>
              </a:buClr>
              <a:buSzPts val="5000"/>
              <a:buFont typeface="Calibri"/>
              <a:buNone/>
            </a:pPr>
            <a:r>
              <a:rPr lang="en-IN" sz="5000" b="1" i="0" u="none" strike="noStrike" cap="none">
                <a:solidFill>
                  <a:schemeClr val="dk2"/>
                </a:solidFill>
                <a:latin typeface="Calibri"/>
                <a:ea typeface="Calibri"/>
                <a:cs typeface="Calibri"/>
                <a:sym typeface="Calibri"/>
              </a:rPr>
              <a:t>Bit Manipulation Instructions</a:t>
            </a:r>
            <a:endParaRPr sz="5000" b="1" i="0" u="none" strike="noStrike" cap="none">
              <a:solidFill>
                <a:schemeClr val="dk2"/>
              </a:solidFill>
              <a:latin typeface="Calibri"/>
              <a:ea typeface="Calibri"/>
              <a:cs typeface="Calibri"/>
              <a:sym typeface="Calibri"/>
            </a:endParaRPr>
          </a:p>
        </p:txBody>
      </p:sp>
      <p:sp>
        <p:nvSpPr>
          <p:cNvPr id="652" name="Google Shape;652;p81"/>
          <p:cNvSpPr txBox="1">
            <a:spLocks noGrp="1"/>
          </p:cNvSpPr>
          <p:nvPr>
            <p:ph type="body" idx="4294967295"/>
          </p:nvPr>
        </p:nvSpPr>
        <p:spPr>
          <a:xfrm>
            <a:off x="500034" y="785794"/>
            <a:ext cx="8229600" cy="4610100"/>
          </a:xfrm>
          <a:prstGeom prst="rect">
            <a:avLst/>
          </a:prstGeom>
          <a:noFill/>
          <a:ln>
            <a:noFill/>
          </a:ln>
        </p:spPr>
        <p:txBody>
          <a:bodyPr spcFirstLastPara="1" wrap="square" lIns="91425" tIns="45700" rIns="91425" bIns="45700" anchor="t" anchorCtr="0">
            <a:noAutofit/>
          </a:bodyPr>
          <a:lstStyle/>
          <a:p>
            <a:pPr marL="273050" marR="0" lvl="0" indent="-273050" algn="l" rtl="0">
              <a:lnSpc>
                <a:spcPct val="90000"/>
              </a:lnSpc>
              <a:spcBef>
                <a:spcPts val="0"/>
              </a:spcBef>
              <a:spcAft>
                <a:spcPts val="0"/>
              </a:spcAft>
              <a:buClr>
                <a:srgbClr val="E7BC29"/>
              </a:buClr>
              <a:buSzPts val="2470"/>
              <a:buFont typeface="Noto Sans Symbols"/>
              <a:buChar char="⚫"/>
            </a:pPr>
            <a:r>
              <a:rPr lang="en-IN" sz="2600" b="1" i="0" u="none" strike="noStrike" cap="none">
                <a:solidFill>
                  <a:schemeClr val="dk1"/>
                </a:solidFill>
                <a:latin typeface="Constantia"/>
                <a:ea typeface="Constantia"/>
                <a:cs typeface="Constantia"/>
                <a:sym typeface="Constantia"/>
              </a:rPr>
              <a:t>NEG Destination:</a:t>
            </a:r>
            <a:endParaRPr/>
          </a:p>
          <a:p>
            <a:pPr marL="273050" marR="0" lvl="0" indent="-273050" algn="just" rtl="0">
              <a:lnSpc>
                <a:spcPct val="100000"/>
              </a:lnSpc>
              <a:spcBef>
                <a:spcPts val="1660"/>
              </a:spcBef>
              <a:spcAft>
                <a:spcPts val="0"/>
              </a:spcAft>
              <a:buClr>
                <a:srgbClr val="E7BC29"/>
              </a:buClr>
              <a:buSzPts val="2185"/>
              <a:buFont typeface="Noto Sans Symbols"/>
              <a:buChar char="⚫"/>
            </a:pPr>
            <a:r>
              <a:rPr lang="en-IN" sz="2300" b="0" i="0" u="none" strike="noStrike" cap="none">
                <a:solidFill>
                  <a:schemeClr val="dk1"/>
                </a:solidFill>
                <a:latin typeface="Constantia"/>
                <a:ea typeface="Constantia"/>
                <a:cs typeface="Constantia"/>
                <a:sym typeface="Constantia"/>
              </a:rPr>
              <a:t>This instruction replaces the number in a destination with its </a:t>
            </a:r>
            <a:r>
              <a:rPr lang="en-IN" sz="2300" b="0" i="0" u="none" strike="noStrike" cap="none">
                <a:solidFill>
                  <a:srgbClr val="FF0000"/>
                </a:solidFill>
                <a:latin typeface="Constantia"/>
                <a:ea typeface="Constantia"/>
                <a:cs typeface="Constantia"/>
                <a:sym typeface="Constantia"/>
              </a:rPr>
              <a:t>2’s complement</a:t>
            </a:r>
            <a:r>
              <a:rPr lang="en-IN" sz="2300" b="0" i="0" u="none" strike="noStrike" cap="none">
                <a:solidFill>
                  <a:schemeClr val="dk1"/>
                </a:solidFill>
                <a:latin typeface="Constantia"/>
                <a:ea typeface="Constantia"/>
                <a:cs typeface="Constantia"/>
                <a:sym typeface="Constantia"/>
              </a:rPr>
              <a:t>. The destination can be a register or a memory location. It gives the same result as the </a:t>
            </a:r>
            <a:r>
              <a:rPr lang="en-IN" sz="2300" b="0" i="1" u="none" strike="noStrike" cap="none">
                <a:solidFill>
                  <a:schemeClr val="dk1"/>
                </a:solidFill>
                <a:latin typeface="Constantia"/>
                <a:ea typeface="Constantia"/>
                <a:cs typeface="Constantia"/>
                <a:sym typeface="Constantia"/>
              </a:rPr>
              <a:t>invert each bit and add one algorithm. The NEG instruction updates AF, AF, PF, ZF, and OF. </a:t>
            </a:r>
            <a:endParaRPr/>
          </a:p>
          <a:p>
            <a:pPr marL="273050" marR="0" lvl="0" indent="-273050" algn="just" rtl="0">
              <a:lnSpc>
                <a:spcPct val="100000"/>
              </a:lnSpc>
              <a:spcBef>
                <a:spcPts val="460"/>
              </a:spcBef>
              <a:spcAft>
                <a:spcPts val="0"/>
              </a:spcAft>
              <a:buClr>
                <a:srgbClr val="E7BC29"/>
              </a:buClr>
              <a:buSzPts val="2185"/>
              <a:buFont typeface="Noto Sans Symbols"/>
              <a:buChar char="⚫"/>
            </a:pPr>
            <a:r>
              <a:rPr lang="en-IN" sz="2300" b="0" i="0" u="none" strike="noStrike" cap="none">
                <a:solidFill>
                  <a:schemeClr val="dk1"/>
                </a:solidFill>
                <a:latin typeface="Constantia"/>
                <a:ea typeface="Constantia"/>
                <a:cs typeface="Constantia"/>
                <a:sym typeface="Constantia"/>
              </a:rPr>
              <a:t>NEG AL Replace number in AL with its 2’s complement </a:t>
            </a:r>
            <a:endParaRPr/>
          </a:p>
          <a:p>
            <a:pPr marL="273050" marR="0" lvl="0" indent="-273050" algn="just" rtl="0">
              <a:lnSpc>
                <a:spcPct val="100000"/>
              </a:lnSpc>
              <a:spcBef>
                <a:spcPts val="460"/>
              </a:spcBef>
              <a:spcAft>
                <a:spcPts val="0"/>
              </a:spcAft>
              <a:buClr>
                <a:srgbClr val="E7BC29"/>
              </a:buClr>
              <a:buSzPts val="2185"/>
              <a:buFont typeface="Noto Sans Symbols"/>
              <a:buChar char="⚫"/>
            </a:pPr>
            <a:r>
              <a:rPr lang="en-IN" sz="2300" b="0" i="0" u="none" strike="noStrike" cap="none">
                <a:solidFill>
                  <a:schemeClr val="dk1"/>
                </a:solidFill>
                <a:latin typeface="Constantia"/>
                <a:ea typeface="Constantia"/>
                <a:cs typeface="Constantia"/>
                <a:sym typeface="Constantia"/>
              </a:rPr>
              <a:t>NEG BX Replace number in BX with its 2’s complement </a:t>
            </a:r>
            <a:endParaRPr/>
          </a:p>
          <a:p>
            <a:pPr marL="273050" marR="0" lvl="0" indent="-273050" algn="just" rtl="0">
              <a:lnSpc>
                <a:spcPct val="100000"/>
              </a:lnSpc>
              <a:spcBef>
                <a:spcPts val="460"/>
              </a:spcBef>
              <a:spcAft>
                <a:spcPts val="0"/>
              </a:spcAft>
              <a:buClr>
                <a:srgbClr val="E7BC29"/>
              </a:buClr>
              <a:buSzPts val="2185"/>
              <a:buFont typeface="Noto Sans Symbols"/>
              <a:buChar char="⚫"/>
            </a:pPr>
            <a:r>
              <a:rPr lang="en-IN" sz="2300" b="0" i="0" u="none" strike="noStrike" cap="none">
                <a:solidFill>
                  <a:schemeClr val="dk1"/>
                </a:solidFill>
                <a:latin typeface="Constantia"/>
                <a:ea typeface="Constantia"/>
                <a:cs typeface="Constantia"/>
                <a:sym typeface="Constantia"/>
              </a:rPr>
              <a:t>NEG BYTE PTR [BX] Replace byte at offset BX in DX with its 2’s complement </a:t>
            </a:r>
            <a:endParaRPr/>
          </a:p>
          <a:p>
            <a:pPr marL="273050" marR="0" lvl="0" indent="-273050" algn="just" rtl="0">
              <a:lnSpc>
                <a:spcPct val="100000"/>
              </a:lnSpc>
              <a:spcBef>
                <a:spcPts val="460"/>
              </a:spcBef>
              <a:spcAft>
                <a:spcPts val="0"/>
              </a:spcAft>
              <a:buClr>
                <a:srgbClr val="E7BC29"/>
              </a:buClr>
              <a:buSzPts val="2185"/>
              <a:buFont typeface="Noto Sans Symbols"/>
              <a:buChar char="⚫"/>
            </a:pPr>
            <a:r>
              <a:rPr lang="en-IN" sz="2300" b="0" i="0" u="none" strike="noStrike" cap="none">
                <a:solidFill>
                  <a:schemeClr val="dk1"/>
                </a:solidFill>
                <a:latin typeface="Constantia"/>
                <a:ea typeface="Constantia"/>
                <a:cs typeface="Constantia"/>
                <a:sym typeface="Constantia"/>
              </a:rPr>
              <a:t>NEG WORD PTR [BP] Replace word at offset BP in SS with its 2’s complement </a:t>
            </a:r>
            <a:endParaRPr/>
          </a:p>
          <a:p>
            <a:pPr marL="639763" marR="0" lvl="1" indent="-116522" algn="l" rtl="0">
              <a:lnSpc>
                <a:spcPct val="90000"/>
              </a:lnSpc>
              <a:spcBef>
                <a:spcPts val="480"/>
              </a:spcBef>
              <a:spcAft>
                <a:spcPts val="0"/>
              </a:spcAft>
              <a:buClr>
                <a:schemeClr val="accent1"/>
              </a:buClr>
              <a:buSzPts val="2040"/>
              <a:buFont typeface="Noto Sans Symbols"/>
              <a:buNone/>
            </a:pPr>
            <a:endParaRPr sz="2400" b="0" i="0" u="none" strike="noStrike" cap="none">
              <a:solidFill>
                <a:schemeClr val="dk1"/>
              </a:solidFill>
              <a:latin typeface="Constantia"/>
              <a:ea typeface="Constantia"/>
              <a:cs typeface="Constantia"/>
              <a:sym typeface="Constantia"/>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656"/>
        <p:cNvGrpSpPr/>
        <p:nvPr/>
      </p:nvGrpSpPr>
      <p:grpSpPr>
        <a:xfrm>
          <a:off x="0" y="0"/>
          <a:ext cx="0" cy="0"/>
          <a:chOff x="0" y="0"/>
          <a:chExt cx="0" cy="0"/>
        </a:xfrm>
      </p:grpSpPr>
      <p:sp>
        <p:nvSpPr>
          <p:cNvPr id="657" name="Google Shape;657;p82"/>
          <p:cNvSpPr txBox="1">
            <a:spLocks noGrp="1"/>
          </p:cNvSpPr>
          <p:nvPr>
            <p:ph type="title" idx="4294967295"/>
          </p:nvPr>
        </p:nvSpPr>
        <p:spPr>
          <a:xfrm>
            <a:off x="428596" y="0"/>
            <a:ext cx="8229600" cy="866775"/>
          </a:xfrm>
          <a:prstGeom prst="rect">
            <a:avLst/>
          </a:prstGeom>
          <a:noFill/>
          <a:ln>
            <a:noFill/>
          </a:ln>
        </p:spPr>
        <p:txBody>
          <a:bodyPr spcFirstLastPara="1" wrap="square" lIns="0" tIns="45700" rIns="0" bIns="0" anchor="b" anchorCtr="0">
            <a:noAutofit/>
          </a:bodyPr>
          <a:lstStyle/>
          <a:p>
            <a:pPr marL="0" marR="0" lvl="0" indent="0" algn="ctr" rtl="0">
              <a:lnSpc>
                <a:spcPct val="100000"/>
              </a:lnSpc>
              <a:spcBef>
                <a:spcPts val="0"/>
              </a:spcBef>
              <a:spcAft>
                <a:spcPts val="0"/>
              </a:spcAft>
              <a:buClr>
                <a:schemeClr val="dk2"/>
              </a:buClr>
              <a:buSzPts val="5000"/>
              <a:buFont typeface="Calibri"/>
              <a:buNone/>
            </a:pPr>
            <a:r>
              <a:rPr lang="en-IN" sz="5000" b="1" i="0" u="none" strike="noStrike" cap="none">
                <a:solidFill>
                  <a:schemeClr val="dk2"/>
                </a:solidFill>
                <a:latin typeface="Calibri"/>
                <a:ea typeface="Calibri"/>
                <a:cs typeface="Calibri"/>
                <a:sym typeface="Calibri"/>
              </a:rPr>
              <a:t>Bit Manipulation Instructions</a:t>
            </a:r>
            <a:endParaRPr sz="5000" b="1" i="0" u="none" strike="noStrike" cap="none">
              <a:solidFill>
                <a:schemeClr val="dk2"/>
              </a:solidFill>
              <a:latin typeface="Calibri"/>
              <a:ea typeface="Calibri"/>
              <a:cs typeface="Calibri"/>
              <a:sym typeface="Calibri"/>
            </a:endParaRPr>
          </a:p>
        </p:txBody>
      </p:sp>
      <p:sp>
        <p:nvSpPr>
          <p:cNvPr id="658" name="Google Shape;658;p82"/>
          <p:cNvSpPr txBox="1">
            <a:spLocks noGrp="1"/>
          </p:cNvSpPr>
          <p:nvPr>
            <p:ph type="body" idx="4294967295"/>
          </p:nvPr>
        </p:nvSpPr>
        <p:spPr>
          <a:xfrm>
            <a:off x="500034" y="714356"/>
            <a:ext cx="8229600" cy="4610100"/>
          </a:xfrm>
          <a:prstGeom prst="rect">
            <a:avLst/>
          </a:prstGeom>
          <a:noFill/>
          <a:ln>
            <a:noFill/>
          </a:ln>
        </p:spPr>
        <p:txBody>
          <a:bodyPr spcFirstLastPara="1" wrap="square" lIns="91425" tIns="45700" rIns="91425" bIns="45700" anchor="t" anchorCtr="0">
            <a:noAutofit/>
          </a:bodyPr>
          <a:lstStyle/>
          <a:p>
            <a:pPr marL="273050" marR="0" lvl="0" indent="-273050" algn="l" rtl="0">
              <a:lnSpc>
                <a:spcPct val="90000"/>
              </a:lnSpc>
              <a:spcBef>
                <a:spcPts val="0"/>
              </a:spcBef>
              <a:spcAft>
                <a:spcPts val="0"/>
              </a:spcAft>
              <a:buClr>
                <a:srgbClr val="E7BC29"/>
              </a:buClr>
              <a:buSzPts val="2470"/>
              <a:buFont typeface="Noto Sans Symbols"/>
              <a:buChar char="⚫"/>
            </a:pPr>
            <a:r>
              <a:rPr lang="en-IN" sz="2600" b="1" i="0" u="none" strike="noStrike" cap="none">
                <a:solidFill>
                  <a:schemeClr val="dk1"/>
                </a:solidFill>
                <a:latin typeface="Constantia"/>
                <a:ea typeface="Constantia"/>
                <a:cs typeface="Constantia"/>
                <a:sym typeface="Constantia"/>
              </a:rPr>
              <a:t>TEST des,src:</a:t>
            </a:r>
            <a:endParaRPr/>
          </a:p>
          <a:p>
            <a:pPr marL="273050" marR="0" lvl="0" indent="-273050" algn="just" rtl="0">
              <a:lnSpc>
                <a:spcPct val="100000"/>
              </a:lnSpc>
              <a:spcBef>
                <a:spcPts val="1680"/>
              </a:spcBef>
              <a:spcAft>
                <a:spcPts val="0"/>
              </a:spcAft>
              <a:buClr>
                <a:srgbClr val="E7BC29"/>
              </a:buClr>
              <a:buSzPts val="2280"/>
              <a:buFont typeface="Noto Sans Symbols"/>
              <a:buChar char="⚫"/>
            </a:pPr>
            <a:r>
              <a:rPr lang="en-IN" sz="2400" b="0" i="0" u="none" strike="noStrike" cap="none">
                <a:solidFill>
                  <a:schemeClr val="dk1"/>
                </a:solidFill>
                <a:latin typeface="Constantia"/>
                <a:ea typeface="Constantia"/>
                <a:cs typeface="Constantia"/>
                <a:sym typeface="Constantia"/>
              </a:rPr>
              <a:t>This instruction </a:t>
            </a:r>
            <a:r>
              <a:rPr lang="en-IN" sz="2400" b="0" i="0" u="none" strike="noStrike" cap="none">
                <a:solidFill>
                  <a:srgbClr val="FF0000"/>
                </a:solidFill>
                <a:latin typeface="Constantia"/>
                <a:ea typeface="Constantia"/>
                <a:cs typeface="Constantia"/>
                <a:sym typeface="Constantia"/>
              </a:rPr>
              <a:t>ANDs the</a:t>
            </a:r>
            <a:r>
              <a:rPr lang="en-IN" sz="2400" b="0" i="0" u="none" strike="noStrike" cap="none">
                <a:solidFill>
                  <a:schemeClr val="dk1"/>
                </a:solidFill>
                <a:latin typeface="Constantia"/>
                <a:ea typeface="Constantia"/>
                <a:cs typeface="Constantia"/>
                <a:sym typeface="Constantia"/>
              </a:rPr>
              <a:t> byte / word in the specified source with the byte / word in the specified destination. </a:t>
            </a:r>
            <a:endParaRPr/>
          </a:p>
          <a:p>
            <a:pPr marL="273050" marR="0" lvl="0" indent="-273050" algn="just" rtl="0">
              <a:lnSpc>
                <a:spcPct val="100000"/>
              </a:lnSpc>
              <a:spcBef>
                <a:spcPts val="480"/>
              </a:spcBef>
              <a:spcAft>
                <a:spcPts val="0"/>
              </a:spcAft>
              <a:buClr>
                <a:srgbClr val="E7BC29"/>
              </a:buClr>
              <a:buSzPts val="2280"/>
              <a:buFont typeface="Noto Sans Symbols"/>
              <a:buChar char="⚫"/>
            </a:pPr>
            <a:r>
              <a:rPr lang="en-IN" sz="2400" b="0" i="0" u="none" strike="noStrike" cap="none">
                <a:solidFill>
                  <a:srgbClr val="FF0000"/>
                </a:solidFill>
                <a:latin typeface="Constantia"/>
                <a:ea typeface="Constantia"/>
                <a:cs typeface="Constantia"/>
                <a:sym typeface="Constantia"/>
              </a:rPr>
              <a:t>Result is not stored anywhere</a:t>
            </a:r>
            <a:r>
              <a:rPr lang="en-IN" sz="2400" b="0" i="0" u="none" strike="noStrike" cap="none">
                <a:solidFill>
                  <a:schemeClr val="dk1"/>
                </a:solidFill>
                <a:latin typeface="Constantia"/>
                <a:ea typeface="Constantia"/>
                <a:cs typeface="Constantia"/>
                <a:sym typeface="Constantia"/>
              </a:rPr>
              <a:t>.</a:t>
            </a:r>
            <a:endParaRPr/>
          </a:p>
          <a:p>
            <a:pPr marL="273050" marR="0" lvl="0" indent="-273050" algn="just" rtl="0">
              <a:lnSpc>
                <a:spcPct val="100000"/>
              </a:lnSpc>
              <a:spcBef>
                <a:spcPts val="480"/>
              </a:spcBef>
              <a:spcAft>
                <a:spcPts val="0"/>
              </a:spcAft>
              <a:buClr>
                <a:srgbClr val="E7BC29"/>
              </a:buClr>
              <a:buSzPts val="2280"/>
              <a:buFont typeface="Noto Sans Symbols"/>
              <a:buChar char="⚫"/>
            </a:pPr>
            <a:r>
              <a:rPr lang="en-IN" sz="2400" b="0" i="0" u="none" strike="noStrike" cap="none">
                <a:solidFill>
                  <a:schemeClr val="dk1"/>
                </a:solidFill>
                <a:latin typeface="Constantia"/>
                <a:ea typeface="Constantia"/>
                <a:cs typeface="Constantia"/>
                <a:sym typeface="Constantia"/>
              </a:rPr>
              <a:t>Flags are updated, but neither operand is changed. </a:t>
            </a:r>
            <a:endParaRPr/>
          </a:p>
          <a:p>
            <a:pPr marL="273050" marR="0" lvl="0" indent="-273050" algn="just" rtl="0">
              <a:lnSpc>
                <a:spcPct val="100000"/>
              </a:lnSpc>
              <a:spcBef>
                <a:spcPts val="480"/>
              </a:spcBef>
              <a:spcAft>
                <a:spcPts val="0"/>
              </a:spcAft>
              <a:buClr>
                <a:srgbClr val="E7BC29"/>
              </a:buClr>
              <a:buSzPts val="2280"/>
              <a:buFont typeface="Noto Sans Symbols"/>
              <a:buChar char="⚫"/>
            </a:pPr>
            <a:r>
              <a:rPr lang="en-IN" sz="2400" b="0" i="0" u="none" strike="noStrike" cap="none">
                <a:solidFill>
                  <a:srgbClr val="00B0F0"/>
                </a:solidFill>
                <a:latin typeface="Constantia"/>
                <a:ea typeface="Constantia"/>
                <a:cs typeface="Constantia"/>
                <a:sym typeface="Constantia"/>
              </a:rPr>
              <a:t>The test instruction is </a:t>
            </a:r>
            <a:r>
              <a:rPr lang="en-IN" sz="2400" b="1" i="0" u="none" strike="noStrike" cap="none">
                <a:solidFill>
                  <a:srgbClr val="00B0F0"/>
                </a:solidFill>
                <a:latin typeface="Constantia"/>
                <a:ea typeface="Constantia"/>
                <a:cs typeface="Constantia"/>
                <a:sym typeface="Constantia"/>
              </a:rPr>
              <a:t>often used to </a:t>
            </a:r>
            <a:r>
              <a:rPr lang="en-IN" sz="2400" b="0" i="0" u="none" strike="noStrike" cap="none">
                <a:solidFill>
                  <a:srgbClr val="00B0F0"/>
                </a:solidFill>
                <a:latin typeface="Constantia"/>
                <a:ea typeface="Constantia"/>
                <a:cs typeface="Constantia"/>
                <a:sym typeface="Constantia"/>
              </a:rPr>
              <a:t>set flags before a Conditional jump instruction</a:t>
            </a:r>
            <a:r>
              <a:rPr lang="en-IN" sz="2400" b="0" i="0" u="none" strike="noStrike" cap="none">
                <a:solidFill>
                  <a:schemeClr val="dk1"/>
                </a:solidFill>
                <a:latin typeface="Constantia"/>
                <a:ea typeface="Constantia"/>
                <a:cs typeface="Constantia"/>
                <a:sym typeface="Constantia"/>
              </a:rPr>
              <a:t>. </a:t>
            </a:r>
            <a:endParaRPr/>
          </a:p>
          <a:p>
            <a:pPr marL="273050" marR="0" lvl="0" indent="-273050" algn="just" rtl="0">
              <a:lnSpc>
                <a:spcPct val="100000"/>
              </a:lnSpc>
              <a:spcBef>
                <a:spcPts val="480"/>
              </a:spcBef>
              <a:spcAft>
                <a:spcPts val="0"/>
              </a:spcAft>
              <a:buClr>
                <a:srgbClr val="E7BC29"/>
              </a:buClr>
              <a:buSzPts val="2280"/>
              <a:buFont typeface="Noto Sans Symbols"/>
              <a:buChar char="⚫"/>
            </a:pPr>
            <a:r>
              <a:rPr lang="en-IN" sz="2400" b="0" i="0" u="none" strike="noStrike" cap="none">
                <a:solidFill>
                  <a:schemeClr val="dk1"/>
                </a:solidFill>
                <a:latin typeface="Constantia"/>
                <a:ea typeface="Constantia"/>
                <a:cs typeface="Constantia"/>
                <a:sym typeface="Constantia"/>
              </a:rPr>
              <a:t>The </a:t>
            </a:r>
            <a:r>
              <a:rPr lang="en-IN" sz="2400" b="1" i="0" u="none" strike="noStrike" cap="none">
                <a:solidFill>
                  <a:schemeClr val="dk1"/>
                </a:solidFill>
                <a:latin typeface="Constantia"/>
                <a:ea typeface="Constantia"/>
                <a:cs typeface="Constantia"/>
                <a:sym typeface="Constantia"/>
              </a:rPr>
              <a:t>source</a:t>
            </a:r>
            <a:r>
              <a:rPr lang="en-IN" sz="2400" b="0" i="0" u="none" strike="noStrike" cap="none">
                <a:solidFill>
                  <a:schemeClr val="dk1"/>
                </a:solidFill>
                <a:latin typeface="Constantia"/>
                <a:ea typeface="Constantia"/>
                <a:cs typeface="Constantia"/>
                <a:sym typeface="Constantia"/>
              </a:rPr>
              <a:t> can be an immediate number, the content of a register, or the content of a memory location. The </a:t>
            </a:r>
            <a:r>
              <a:rPr lang="en-IN" sz="2400" b="1" i="0" u="none" strike="noStrike" cap="none">
                <a:solidFill>
                  <a:schemeClr val="dk1"/>
                </a:solidFill>
                <a:latin typeface="Constantia"/>
                <a:ea typeface="Constantia"/>
                <a:cs typeface="Constantia"/>
                <a:sym typeface="Constantia"/>
              </a:rPr>
              <a:t>destination</a:t>
            </a:r>
            <a:r>
              <a:rPr lang="en-IN" sz="2400" b="0" i="0" u="none" strike="noStrike" cap="none">
                <a:solidFill>
                  <a:schemeClr val="dk1"/>
                </a:solidFill>
                <a:latin typeface="Constantia"/>
                <a:ea typeface="Constantia"/>
                <a:cs typeface="Constantia"/>
                <a:sym typeface="Constantia"/>
              </a:rPr>
              <a:t> can be a register or a memory location. </a:t>
            </a:r>
            <a:r>
              <a:rPr lang="en-IN" sz="2400" b="0" i="0" u="none" strike="noStrike" cap="none">
                <a:solidFill>
                  <a:srgbClr val="FF0000"/>
                </a:solidFill>
                <a:latin typeface="Constantia"/>
                <a:ea typeface="Constantia"/>
                <a:cs typeface="Constantia"/>
                <a:sym typeface="Constantia"/>
              </a:rPr>
              <a:t>The source and the destination cannot both be memory locations. </a:t>
            </a:r>
            <a:endParaRPr/>
          </a:p>
          <a:p>
            <a:pPr marL="273050" marR="0" lvl="0" indent="-273050" algn="just" rtl="0">
              <a:lnSpc>
                <a:spcPct val="100000"/>
              </a:lnSpc>
              <a:spcBef>
                <a:spcPts val="480"/>
              </a:spcBef>
              <a:spcAft>
                <a:spcPts val="0"/>
              </a:spcAft>
              <a:buClr>
                <a:srgbClr val="E7BC29"/>
              </a:buClr>
              <a:buSzPts val="2280"/>
              <a:buFont typeface="Noto Sans Symbols"/>
              <a:buChar char="⚫"/>
            </a:pPr>
            <a:r>
              <a:rPr lang="en-IN" sz="2400" b="0" i="0" u="none" strike="noStrike" cap="none">
                <a:solidFill>
                  <a:srgbClr val="FF0000"/>
                </a:solidFill>
                <a:latin typeface="Constantia"/>
                <a:ea typeface="Constantia"/>
                <a:cs typeface="Constantia"/>
                <a:sym typeface="Constantia"/>
              </a:rPr>
              <a:t>CF and OF are both </a:t>
            </a:r>
            <a:r>
              <a:rPr lang="en-IN" sz="2400" b="1" i="0" u="none" strike="noStrike" cap="none">
                <a:solidFill>
                  <a:srgbClr val="FF0000"/>
                </a:solidFill>
                <a:latin typeface="Constantia"/>
                <a:ea typeface="Constantia"/>
                <a:cs typeface="Constantia"/>
                <a:sym typeface="Constantia"/>
              </a:rPr>
              <a:t>0’s</a:t>
            </a:r>
            <a:r>
              <a:rPr lang="en-IN" sz="2400" b="0" i="0" u="none" strike="noStrike" cap="none">
                <a:solidFill>
                  <a:srgbClr val="FF0000"/>
                </a:solidFill>
                <a:latin typeface="Constantia"/>
                <a:ea typeface="Constantia"/>
                <a:cs typeface="Constantia"/>
                <a:sym typeface="Constantia"/>
              </a:rPr>
              <a:t> after TEST</a:t>
            </a:r>
            <a:r>
              <a:rPr lang="en-IN" sz="2400" b="0" i="0" u="none" strike="noStrike" cap="none">
                <a:solidFill>
                  <a:schemeClr val="dk1"/>
                </a:solidFill>
                <a:latin typeface="Constantia"/>
                <a:ea typeface="Constantia"/>
                <a:cs typeface="Constantia"/>
                <a:sym typeface="Constantia"/>
              </a:rPr>
              <a:t>. PF, SF and ZF will be updated to show the results of the destination. </a:t>
            </a:r>
            <a:endParaRPr/>
          </a:p>
          <a:p>
            <a:pPr marL="273050" marR="0" lvl="0" indent="-273050" algn="just" rtl="0">
              <a:lnSpc>
                <a:spcPct val="100000"/>
              </a:lnSpc>
              <a:spcBef>
                <a:spcPts val="480"/>
              </a:spcBef>
              <a:spcAft>
                <a:spcPts val="0"/>
              </a:spcAft>
              <a:buClr>
                <a:srgbClr val="E7BC29"/>
              </a:buClr>
              <a:buSzPts val="2280"/>
              <a:buFont typeface="Noto Sans Symbols"/>
              <a:buChar char="⚫"/>
            </a:pPr>
            <a:r>
              <a:rPr lang="en-IN" sz="2400" b="0" i="0" u="none" strike="noStrike" cap="none">
                <a:solidFill>
                  <a:schemeClr val="dk1"/>
                </a:solidFill>
                <a:latin typeface="Constantia"/>
                <a:ea typeface="Constantia"/>
                <a:cs typeface="Constantia"/>
                <a:sym typeface="Constantia"/>
              </a:rPr>
              <a:t>AF is be undefined. </a:t>
            </a:r>
            <a:endParaRPr sz="2600" b="0" i="0" u="none" strike="noStrike" cap="none">
              <a:solidFill>
                <a:schemeClr val="dk1"/>
              </a:solidFill>
              <a:latin typeface="Constantia"/>
              <a:ea typeface="Constantia"/>
              <a:cs typeface="Constantia"/>
              <a:sym typeface="Constantia"/>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662"/>
        <p:cNvGrpSpPr/>
        <p:nvPr/>
      </p:nvGrpSpPr>
      <p:grpSpPr>
        <a:xfrm>
          <a:off x="0" y="0"/>
          <a:ext cx="0" cy="0"/>
          <a:chOff x="0" y="0"/>
          <a:chExt cx="0" cy="0"/>
        </a:xfrm>
      </p:grpSpPr>
      <p:sp>
        <p:nvSpPr>
          <p:cNvPr id="663" name="Google Shape;663;p83"/>
          <p:cNvSpPr txBox="1">
            <a:spLocks noGrp="1"/>
          </p:cNvSpPr>
          <p:nvPr>
            <p:ph type="title" idx="4294967295"/>
          </p:nvPr>
        </p:nvSpPr>
        <p:spPr>
          <a:xfrm>
            <a:off x="428596" y="0"/>
            <a:ext cx="8229600" cy="866775"/>
          </a:xfrm>
          <a:prstGeom prst="rect">
            <a:avLst/>
          </a:prstGeom>
          <a:noFill/>
          <a:ln>
            <a:noFill/>
          </a:ln>
        </p:spPr>
        <p:txBody>
          <a:bodyPr spcFirstLastPara="1" wrap="square" lIns="0" tIns="45700" rIns="0" bIns="0" anchor="b" anchorCtr="0">
            <a:noAutofit/>
          </a:bodyPr>
          <a:lstStyle/>
          <a:p>
            <a:pPr marL="0" marR="0" lvl="0" indent="0" algn="ctr" rtl="0">
              <a:lnSpc>
                <a:spcPct val="100000"/>
              </a:lnSpc>
              <a:spcBef>
                <a:spcPts val="0"/>
              </a:spcBef>
              <a:spcAft>
                <a:spcPts val="0"/>
              </a:spcAft>
              <a:buClr>
                <a:schemeClr val="dk2"/>
              </a:buClr>
              <a:buSzPts val="5000"/>
              <a:buFont typeface="Calibri"/>
              <a:buNone/>
            </a:pPr>
            <a:r>
              <a:rPr lang="en-IN" sz="5000" b="1" i="0" u="none" strike="noStrike" cap="none">
                <a:solidFill>
                  <a:schemeClr val="dk2"/>
                </a:solidFill>
                <a:latin typeface="Calibri"/>
                <a:ea typeface="Calibri"/>
                <a:cs typeface="Calibri"/>
                <a:sym typeface="Calibri"/>
              </a:rPr>
              <a:t>Bit Manipulation Instructions</a:t>
            </a:r>
            <a:endParaRPr sz="5000" b="1" i="0" u="none" strike="noStrike" cap="none">
              <a:solidFill>
                <a:schemeClr val="dk2"/>
              </a:solidFill>
              <a:latin typeface="Calibri"/>
              <a:ea typeface="Calibri"/>
              <a:cs typeface="Calibri"/>
              <a:sym typeface="Calibri"/>
            </a:endParaRPr>
          </a:p>
        </p:txBody>
      </p:sp>
      <p:sp>
        <p:nvSpPr>
          <p:cNvPr id="664" name="Google Shape;664;p83"/>
          <p:cNvSpPr txBox="1">
            <a:spLocks noGrp="1"/>
          </p:cNvSpPr>
          <p:nvPr>
            <p:ph type="body" idx="4294967295"/>
          </p:nvPr>
        </p:nvSpPr>
        <p:spPr>
          <a:xfrm>
            <a:off x="500034" y="890602"/>
            <a:ext cx="8229600" cy="4610100"/>
          </a:xfrm>
          <a:prstGeom prst="rect">
            <a:avLst/>
          </a:prstGeom>
          <a:noFill/>
          <a:ln>
            <a:noFill/>
          </a:ln>
        </p:spPr>
        <p:txBody>
          <a:bodyPr spcFirstLastPara="1" wrap="square" lIns="91425" tIns="45700" rIns="91425" bIns="45700" anchor="t" anchorCtr="0">
            <a:noAutofit/>
          </a:bodyPr>
          <a:lstStyle/>
          <a:p>
            <a:pPr marL="273050" marR="0" lvl="0" indent="-273050" algn="l" rtl="0">
              <a:lnSpc>
                <a:spcPct val="90000"/>
              </a:lnSpc>
              <a:spcBef>
                <a:spcPts val="0"/>
              </a:spcBef>
              <a:spcAft>
                <a:spcPts val="0"/>
              </a:spcAft>
              <a:buClr>
                <a:srgbClr val="E7BC29"/>
              </a:buClr>
              <a:buSzPts val="2470"/>
              <a:buFont typeface="Noto Sans Symbols"/>
              <a:buChar char="⚫"/>
            </a:pPr>
            <a:r>
              <a:rPr lang="en-IN" sz="2600" b="1" i="0" u="none" strike="noStrike" cap="none">
                <a:solidFill>
                  <a:schemeClr val="dk1"/>
                </a:solidFill>
                <a:latin typeface="Constantia"/>
                <a:ea typeface="Constantia"/>
                <a:cs typeface="Constantia"/>
                <a:sym typeface="Constantia"/>
              </a:rPr>
              <a:t>TEST des,src:</a:t>
            </a:r>
            <a:endParaRPr sz="2400" b="0" i="0" u="none" strike="noStrike" cap="none">
              <a:solidFill>
                <a:schemeClr val="dk1"/>
              </a:solidFill>
              <a:latin typeface="Constantia"/>
              <a:ea typeface="Constantia"/>
              <a:cs typeface="Constantia"/>
              <a:sym typeface="Constantia"/>
            </a:endParaRPr>
          </a:p>
          <a:p>
            <a:pPr marL="273050" marR="0" lvl="0" indent="-273050" algn="just" rtl="0">
              <a:lnSpc>
                <a:spcPct val="100000"/>
              </a:lnSpc>
              <a:spcBef>
                <a:spcPts val="1680"/>
              </a:spcBef>
              <a:spcAft>
                <a:spcPts val="0"/>
              </a:spcAft>
              <a:buClr>
                <a:srgbClr val="E7BC29"/>
              </a:buClr>
              <a:buSzPts val="2280"/>
              <a:buFont typeface="Noto Sans Symbols"/>
              <a:buChar char="⚫"/>
            </a:pPr>
            <a:r>
              <a:rPr lang="en-IN" sz="2400" b="0" i="0" u="none" strike="noStrike" cap="none">
                <a:solidFill>
                  <a:schemeClr val="dk1"/>
                </a:solidFill>
                <a:latin typeface="Constantia"/>
                <a:ea typeface="Constantia"/>
                <a:cs typeface="Constantia"/>
                <a:sym typeface="Constantia"/>
              </a:rPr>
              <a:t>TEST AL, BH ;AND BH with AL. No result stored; Update PF, SF, ZF. </a:t>
            </a:r>
            <a:endParaRPr/>
          </a:p>
          <a:p>
            <a:pPr marL="273050" marR="0" lvl="0" indent="-273050" algn="just" rtl="0">
              <a:lnSpc>
                <a:spcPct val="100000"/>
              </a:lnSpc>
              <a:spcBef>
                <a:spcPts val="480"/>
              </a:spcBef>
              <a:spcAft>
                <a:spcPts val="0"/>
              </a:spcAft>
              <a:buClr>
                <a:srgbClr val="E7BC29"/>
              </a:buClr>
              <a:buSzPts val="2280"/>
              <a:buFont typeface="Noto Sans Symbols"/>
              <a:buChar char="⚫"/>
            </a:pPr>
            <a:r>
              <a:rPr lang="en-IN" sz="2400" b="0" i="0" u="none" strike="noStrike" cap="none">
                <a:solidFill>
                  <a:schemeClr val="dk1"/>
                </a:solidFill>
                <a:latin typeface="Constantia"/>
                <a:ea typeface="Constantia"/>
                <a:cs typeface="Constantia"/>
                <a:sym typeface="Constantia"/>
              </a:rPr>
              <a:t>TEST CX, 0001H ;AND CX with immediate number 0001H; </a:t>
            </a:r>
            <a:endParaRPr/>
          </a:p>
          <a:p>
            <a:pPr marL="273050" marR="0" lvl="0" indent="-273050" algn="just" rtl="0">
              <a:lnSpc>
                <a:spcPct val="100000"/>
              </a:lnSpc>
              <a:spcBef>
                <a:spcPts val="480"/>
              </a:spcBef>
              <a:spcAft>
                <a:spcPts val="0"/>
              </a:spcAft>
              <a:buClr>
                <a:srgbClr val="E7BC29"/>
              </a:buClr>
              <a:buSzPts val="2280"/>
              <a:buFont typeface="Noto Sans Symbols"/>
              <a:buNone/>
            </a:pPr>
            <a:r>
              <a:rPr lang="en-IN" sz="2400" b="0" i="0" u="none" strike="noStrike" cap="none">
                <a:solidFill>
                  <a:schemeClr val="dk1"/>
                </a:solidFill>
                <a:latin typeface="Constantia"/>
                <a:ea typeface="Constantia"/>
                <a:cs typeface="Constantia"/>
                <a:sym typeface="Constantia"/>
              </a:rPr>
              <a:t>    No result stored; Update PF, SF, ZF </a:t>
            </a:r>
            <a:endParaRPr/>
          </a:p>
          <a:p>
            <a:pPr marL="273050" marR="0" lvl="0" indent="-273050" algn="just" rtl="0">
              <a:lnSpc>
                <a:spcPct val="100000"/>
              </a:lnSpc>
              <a:spcBef>
                <a:spcPts val="480"/>
              </a:spcBef>
              <a:spcAft>
                <a:spcPts val="0"/>
              </a:spcAft>
              <a:buClr>
                <a:srgbClr val="E7BC29"/>
              </a:buClr>
              <a:buSzPts val="2280"/>
              <a:buFont typeface="Noto Sans Symbols"/>
              <a:buChar char="⚫"/>
            </a:pPr>
            <a:r>
              <a:rPr lang="en-IN" sz="2400" b="0" i="0" u="none" strike="noStrike" cap="none">
                <a:solidFill>
                  <a:schemeClr val="dk1"/>
                </a:solidFill>
                <a:latin typeface="Constantia"/>
                <a:ea typeface="Constantia"/>
                <a:cs typeface="Constantia"/>
                <a:sym typeface="Constantia"/>
              </a:rPr>
              <a:t>TEST BP, [BX][DI] ;AND word are offset [BX][DI] in DS with word in BP.   No result stored. Update PF, SF, and ZF </a:t>
            </a:r>
            <a:endParaRPr sz="2600" b="0" i="0" u="none" strike="noStrike" cap="none">
              <a:solidFill>
                <a:schemeClr val="dk1"/>
              </a:solidFill>
              <a:latin typeface="Constantia"/>
              <a:ea typeface="Constantia"/>
              <a:cs typeface="Constantia"/>
              <a:sym typeface="Constantia"/>
            </a:endParaRPr>
          </a:p>
        </p:txBody>
      </p:sp>
      <p:pic>
        <p:nvPicPr>
          <p:cNvPr id="665" name="Google Shape;665;p83"/>
          <p:cNvPicPr preferRelativeResize="0"/>
          <p:nvPr/>
        </p:nvPicPr>
        <p:blipFill rotWithShape="1">
          <a:blip r:embed="rId3">
            <a:alphaModFix/>
          </a:blip>
          <a:srcRect/>
          <a:stretch/>
        </p:blipFill>
        <p:spPr>
          <a:xfrm>
            <a:off x="142844" y="4191022"/>
            <a:ext cx="8867775" cy="2381250"/>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669"/>
        <p:cNvGrpSpPr/>
        <p:nvPr/>
      </p:nvGrpSpPr>
      <p:grpSpPr>
        <a:xfrm>
          <a:off x="0" y="0"/>
          <a:ext cx="0" cy="0"/>
          <a:chOff x="0" y="0"/>
          <a:chExt cx="0" cy="0"/>
        </a:xfrm>
      </p:grpSpPr>
      <p:sp>
        <p:nvSpPr>
          <p:cNvPr id="670" name="Google Shape;670;p84"/>
          <p:cNvSpPr txBox="1">
            <a:spLocks noGrp="1"/>
          </p:cNvSpPr>
          <p:nvPr>
            <p:ph type="title" idx="4294967295"/>
          </p:nvPr>
        </p:nvSpPr>
        <p:spPr>
          <a:xfrm>
            <a:off x="457200" y="704850"/>
            <a:ext cx="8229600" cy="866775"/>
          </a:xfrm>
          <a:prstGeom prst="rect">
            <a:avLst/>
          </a:prstGeom>
          <a:noFill/>
          <a:ln>
            <a:noFill/>
          </a:ln>
        </p:spPr>
        <p:txBody>
          <a:bodyPr spcFirstLastPara="1" wrap="square" lIns="0" tIns="45700" rIns="0" bIns="0" anchor="b" anchorCtr="0">
            <a:noAutofit/>
          </a:bodyPr>
          <a:lstStyle/>
          <a:p>
            <a:pPr marL="0" marR="0" lvl="0" indent="0" algn="ctr" rtl="0">
              <a:lnSpc>
                <a:spcPct val="100000"/>
              </a:lnSpc>
              <a:spcBef>
                <a:spcPts val="0"/>
              </a:spcBef>
              <a:spcAft>
                <a:spcPts val="0"/>
              </a:spcAft>
              <a:buClr>
                <a:schemeClr val="dk2"/>
              </a:buClr>
              <a:buSzPts val="5000"/>
              <a:buFont typeface="Calibri"/>
              <a:buNone/>
            </a:pPr>
            <a:r>
              <a:rPr lang="en-IN" sz="5000" b="1" i="0" u="none" strike="noStrike" cap="none">
                <a:solidFill>
                  <a:schemeClr val="dk2"/>
                </a:solidFill>
                <a:latin typeface="Calibri"/>
                <a:ea typeface="Calibri"/>
                <a:cs typeface="Calibri"/>
                <a:sym typeface="Calibri"/>
              </a:rPr>
              <a:t>Bit Manipulation Instructions</a:t>
            </a:r>
            <a:endParaRPr sz="5000" b="1" i="0" u="none" strike="noStrike" cap="none">
              <a:solidFill>
                <a:schemeClr val="dk2"/>
              </a:solidFill>
              <a:latin typeface="Calibri"/>
              <a:ea typeface="Calibri"/>
              <a:cs typeface="Calibri"/>
              <a:sym typeface="Calibri"/>
            </a:endParaRPr>
          </a:p>
        </p:txBody>
      </p:sp>
      <p:sp>
        <p:nvSpPr>
          <p:cNvPr id="671" name="Google Shape;671;p84"/>
          <p:cNvSpPr txBox="1">
            <a:spLocks noGrp="1"/>
          </p:cNvSpPr>
          <p:nvPr>
            <p:ph type="body" idx="4294967295"/>
          </p:nvPr>
        </p:nvSpPr>
        <p:spPr>
          <a:xfrm>
            <a:off x="457200" y="1714500"/>
            <a:ext cx="8229600" cy="4610100"/>
          </a:xfrm>
          <a:prstGeom prst="rect">
            <a:avLst/>
          </a:prstGeom>
          <a:noFill/>
          <a:ln>
            <a:noFill/>
          </a:ln>
        </p:spPr>
        <p:txBody>
          <a:bodyPr spcFirstLastPara="1" wrap="square" lIns="91425" tIns="45700" rIns="91425" bIns="45700" anchor="t" anchorCtr="0">
            <a:noAutofit/>
          </a:bodyPr>
          <a:lstStyle/>
          <a:p>
            <a:pPr marL="273050" marR="0" lvl="0" indent="-273050" algn="l" rtl="0">
              <a:lnSpc>
                <a:spcPct val="100000"/>
              </a:lnSpc>
              <a:spcBef>
                <a:spcPts val="0"/>
              </a:spcBef>
              <a:spcAft>
                <a:spcPts val="0"/>
              </a:spcAft>
              <a:buClr>
                <a:srgbClr val="E7BC29"/>
              </a:buClr>
              <a:buSzPts val="2470"/>
              <a:buFont typeface="Noto Sans Symbols"/>
              <a:buChar char="⚫"/>
            </a:pPr>
            <a:r>
              <a:rPr lang="en-IN" sz="2600" b="1" i="0" u="none" strike="noStrike" cap="none">
                <a:solidFill>
                  <a:schemeClr val="dk1"/>
                </a:solidFill>
                <a:latin typeface="Constantia"/>
                <a:ea typeface="Constantia"/>
                <a:cs typeface="Constantia"/>
                <a:sym typeface="Constantia"/>
              </a:rPr>
              <a:t>SHL/SAL Des, Count: Shift Logic/Arithmatic left</a:t>
            </a:r>
            <a:endParaRPr/>
          </a:p>
          <a:p>
            <a:pPr marL="639762" marR="0" lvl="1" indent="-246062" algn="just" rtl="0">
              <a:lnSpc>
                <a:spcPct val="100000"/>
              </a:lnSpc>
              <a:spcBef>
                <a:spcPts val="1680"/>
              </a:spcBef>
              <a:spcAft>
                <a:spcPts val="0"/>
              </a:spcAft>
              <a:buClr>
                <a:schemeClr val="accent1"/>
              </a:buClr>
              <a:buSzPts val="2040"/>
              <a:buFont typeface="Noto Sans Symbols"/>
              <a:buChar char="⚫"/>
            </a:pPr>
            <a:r>
              <a:rPr lang="en-IN" sz="2400" b="0" i="0" u="none">
                <a:solidFill>
                  <a:schemeClr val="dk1"/>
                </a:solidFill>
                <a:latin typeface="Constantia"/>
                <a:ea typeface="Constantia"/>
                <a:cs typeface="Constantia"/>
                <a:sym typeface="Constantia"/>
              </a:rPr>
              <a:t>It shift bits of byte or word left, by count.</a:t>
            </a:r>
            <a:endParaRPr/>
          </a:p>
          <a:p>
            <a:pPr marL="639762" marR="0" lvl="1" indent="-246062" algn="just" rtl="0">
              <a:lnSpc>
                <a:spcPct val="100000"/>
              </a:lnSpc>
              <a:spcBef>
                <a:spcPts val="1680"/>
              </a:spcBef>
              <a:spcAft>
                <a:spcPts val="0"/>
              </a:spcAft>
              <a:buClr>
                <a:schemeClr val="accent1"/>
              </a:buClr>
              <a:buSzPts val="2040"/>
              <a:buFont typeface="Noto Sans Symbols"/>
              <a:buChar char="⚫"/>
            </a:pPr>
            <a:r>
              <a:rPr lang="en-IN" sz="2400" b="0" i="0" u="none">
                <a:solidFill>
                  <a:schemeClr val="dk1"/>
                </a:solidFill>
                <a:latin typeface="Constantia"/>
                <a:ea typeface="Constantia"/>
                <a:cs typeface="Constantia"/>
                <a:sym typeface="Constantia"/>
              </a:rPr>
              <a:t>It puts zero(s) in LSBs.</a:t>
            </a:r>
            <a:endParaRPr/>
          </a:p>
          <a:p>
            <a:pPr marL="639762" marR="0" lvl="1" indent="-246062" algn="just" rtl="0">
              <a:lnSpc>
                <a:spcPct val="100000"/>
              </a:lnSpc>
              <a:spcBef>
                <a:spcPts val="1680"/>
              </a:spcBef>
              <a:spcAft>
                <a:spcPts val="0"/>
              </a:spcAft>
              <a:buClr>
                <a:schemeClr val="accent1"/>
              </a:buClr>
              <a:buSzPts val="2040"/>
              <a:buFont typeface="Noto Sans Symbols"/>
              <a:buChar char="⚫"/>
            </a:pPr>
            <a:r>
              <a:rPr lang="en-IN" sz="2400" b="0" i="0" u="none">
                <a:solidFill>
                  <a:schemeClr val="dk1"/>
                </a:solidFill>
                <a:latin typeface="Constantia"/>
                <a:ea typeface="Constantia"/>
                <a:cs typeface="Constantia"/>
                <a:sym typeface="Constantia"/>
              </a:rPr>
              <a:t>MSB is shifted into carry flag.</a:t>
            </a:r>
            <a:endParaRPr/>
          </a:p>
          <a:p>
            <a:pPr marL="639762" marR="0" lvl="1" indent="-246062" algn="just" rtl="0">
              <a:lnSpc>
                <a:spcPct val="100000"/>
              </a:lnSpc>
              <a:spcBef>
                <a:spcPts val="1680"/>
              </a:spcBef>
              <a:spcAft>
                <a:spcPts val="0"/>
              </a:spcAft>
              <a:buClr>
                <a:schemeClr val="accent1"/>
              </a:buClr>
              <a:buSzPts val="2040"/>
              <a:buFont typeface="Noto Sans Symbols"/>
              <a:buChar char="⚫"/>
            </a:pPr>
            <a:r>
              <a:rPr lang="en-IN" sz="2400" b="0" i="0" u="none">
                <a:solidFill>
                  <a:schemeClr val="dk1"/>
                </a:solidFill>
                <a:latin typeface="Constantia"/>
                <a:ea typeface="Constantia"/>
                <a:cs typeface="Constantia"/>
                <a:sym typeface="Constantia"/>
              </a:rPr>
              <a:t>If the </a:t>
            </a:r>
            <a:r>
              <a:rPr lang="en-IN" sz="2400" b="0" i="0" u="none" strike="noStrike" cap="none">
                <a:solidFill>
                  <a:srgbClr val="FF0000"/>
                </a:solidFill>
                <a:latin typeface="Constantia"/>
                <a:ea typeface="Constantia"/>
                <a:cs typeface="Constantia"/>
                <a:sym typeface="Constantia"/>
              </a:rPr>
              <a:t>number of bits</a:t>
            </a:r>
            <a:r>
              <a:rPr lang="en-IN" sz="2400" b="0" i="0" u="none">
                <a:solidFill>
                  <a:schemeClr val="dk1"/>
                </a:solidFill>
                <a:latin typeface="Constantia"/>
                <a:ea typeface="Constantia"/>
                <a:cs typeface="Constantia"/>
                <a:sym typeface="Constantia"/>
              </a:rPr>
              <a:t> desired to be shifted is</a:t>
            </a:r>
            <a:r>
              <a:rPr lang="en-IN" sz="2400" b="1" i="0" u="none" strike="noStrike" cap="none">
                <a:solidFill>
                  <a:srgbClr val="FF0000"/>
                </a:solidFill>
                <a:latin typeface="Constantia"/>
                <a:ea typeface="Constantia"/>
                <a:cs typeface="Constantia"/>
                <a:sym typeface="Constantia"/>
              </a:rPr>
              <a:t> 1</a:t>
            </a:r>
            <a:r>
              <a:rPr lang="en-IN" sz="2400" b="0" i="0" u="none">
                <a:solidFill>
                  <a:schemeClr val="dk1"/>
                </a:solidFill>
                <a:latin typeface="Constantia"/>
                <a:ea typeface="Constantia"/>
                <a:cs typeface="Constantia"/>
                <a:sym typeface="Constantia"/>
              </a:rPr>
              <a:t>, then the </a:t>
            </a:r>
            <a:r>
              <a:rPr lang="en-IN" sz="2400" b="1" i="0" u="none" strike="noStrike" cap="none">
                <a:solidFill>
                  <a:schemeClr val="dk1"/>
                </a:solidFill>
                <a:latin typeface="Constantia"/>
                <a:ea typeface="Constantia"/>
                <a:cs typeface="Constantia"/>
                <a:sym typeface="Constantia"/>
              </a:rPr>
              <a:t>immediate number 1</a:t>
            </a:r>
            <a:r>
              <a:rPr lang="en-IN" sz="2400" b="0" i="0" u="none">
                <a:solidFill>
                  <a:schemeClr val="dk1"/>
                </a:solidFill>
                <a:latin typeface="Constantia"/>
                <a:ea typeface="Constantia"/>
                <a:cs typeface="Constantia"/>
                <a:sym typeface="Constantia"/>
              </a:rPr>
              <a:t> can be written in Count.</a:t>
            </a:r>
            <a:endParaRPr/>
          </a:p>
          <a:p>
            <a:pPr marL="639762" marR="0" lvl="1" indent="-246062" algn="just" rtl="0">
              <a:lnSpc>
                <a:spcPct val="100000"/>
              </a:lnSpc>
              <a:spcBef>
                <a:spcPts val="1680"/>
              </a:spcBef>
              <a:spcAft>
                <a:spcPts val="0"/>
              </a:spcAft>
              <a:buClr>
                <a:schemeClr val="accent1"/>
              </a:buClr>
              <a:buSzPts val="2040"/>
              <a:buFont typeface="Noto Sans Symbols"/>
              <a:buChar char="⚫"/>
            </a:pPr>
            <a:r>
              <a:rPr lang="en-IN" sz="2400" b="0" i="0" u="none">
                <a:solidFill>
                  <a:schemeClr val="dk1"/>
                </a:solidFill>
                <a:latin typeface="Constantia"/>
                <a:ea typeface="Constantia"/>
                <a:cs typeface="Constantia"/>
                <a:sym typeface="Constantia"/>
              </a:rPr>
              <a:t>However, if the number of bits to be shifted is </a:t>
            </a:r>
            <a:r>
              <a:rPr lang="en-IN" sz="2400" b="1" i="0" u="none" strike="noStrike" cap="none">
                <a:solidFill>
                  <a:srgbClr val="FF0000"/>
                </a:solidFill>
                <a:latin typeface="Constantia"/>
                <a:ea typeface="Constantia"/>
                <a:cs typeface="Constantia"/>
                <a:sym typeface="Constantia"/>
              </a:rPr>
              <a:t>more than 1, </a:t>
            </a:r>
            <a:r>
              <a:rPr lang="en-IN" sz="2400" b="0" i="0" u="none">
                <a:solidFill>
                  <a:schemeClr val="dk1"/>
                </a:solidFill>
                <a:latin typeface="Constantia"/>
                <a:ea typeface="Constantia"/>
                <a:cs typeface="Constantia"/>
                <a:sym typeface="Constantia"/>
              </a:rPr>
              <a:t>then the count is put in CL register.</a:t>
            </a:r>
            <a:endParaRPr/>
          </a:p>
        </p:txBody>
      </p:sp>
      <p:pic>
        <p:nvPicPr>
          <p:cNvPr id="672" name="Google Shape;672;p84"/>
          <p:cNvPicPr preferRelativeResize="0"/>
          <p:nvPr/>
        </p:nvPicPr>
        <p:blipFill rotWithShape="1">
          <a:blip r:embed="rId3">
            <a:alphaModFix/>
          </a:blip>
          <a:srcRect/>
          <a:stretch/>
        </p:blipFill>
        <p:spPr>
          <a:xfrm>
            <a:off x="1214414" y="6024585"/>
            <a:ext cx="6610350" cy="619125"/>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676"/>
        <p:cNvGrpSpPr/>
        <p:nvPr/>
      </p:nvGrpSpPr>
      <p:grpSpPr>
        <a:xfrm>
          <a:off x="0" y="0"/>
          <a:ext cx="0" cy="0"/>
          <a:chOff x="0" y="0"/>
          <a:chExt cx="0" cy="0"/>
        </a:xfrm>
      </p:grpSpPr>
      <p:sp>
        <p:nvSpPr>
          <p:cNvPr id="677" name="Google Shape;677;p85"/>
          <p:cNvSpPr txBox="1">
            <a:spLocks noGrp="1"/>
          </p:cNvSpPr>
          <p:nvPr>
            <p:ph type="title" idx="4294967295"/>
          </p:nvPr>
        </p:nvSpPr>
        <p:spPr>
          <a:xfrm>
            <a:off x="457200" y="704850"/>
            <a:ext cx="8229600" cy="866775"/>
          </a:xfrm>
          <a:prstGeom prst="rect">
            <a:avLst/>
          </a:prstGeom>
          <a:noFill/>
          <a:ln>
            <a:noFill/>
          </a:ln>
        </p:spPr>
        <p:txBody>
          <a:bodyPr spcFirstLastPara="1" wrap="square" lIns="0" tIns="45700" rIns="0" bIns="0" anchor="b" anchorCtr="0">
            <a:noAutofit/>
          </a:bodyPr>
          <a:lstStyle/>
          <a:p>
            <a:pPr marL="0" marR="0" lvl="0" indent="0" algn="ctr" rtl="0">
              <a:lnSpc>
                <a:spcPct val="100000"/>
              </a:lnSpc>
              <a:spcBef>
                <a:spcPts val="0"/>
              </a:spcBef>
              <a:spcAft>
                <a:spcPts val="0"/>
              </a:spcAft>
              <a:buClr>
                <a:schemeClr val="dk2"/>
              </a:buClr>
              <a:buSzPts val="5000"/>
              <a:buFont typeface="Calibri"/>
              <a:buNone/>
            </a:pPr>
            <a:r>
              <a:rPr lang="en-IN" sz="5000" b="1" i="0" u="none" strike="noStrike" cap="none">
                <a:solidFill>
                  <a:schemeClr val="dk2"/>
                </a:solidFill>
                <a:latin typeface="Calibri"/>
                <a:ea typeface="Calibri"/>
                <a:cs typeface="Calibri"/>
                <a:sym typeface="Calibri"/>
              </a:rPr>
              <a:t>Bit Manipulation Instructions</a:t>
            </a:r>
            <a:endParaRPr sz="5000" b="1" i="0" u="none" strike="noStrike" cap="none">
              <a:solidFill>
                <a:schemeClr val="dk2"/>
              </a:solidFill>
              <a:latin typeface="Calibri"/>
              <a:ea typeface="Calibri"/>
              <a:cs typeface="Calibri"/>
              <a:sym typeface="Calibri"/>
            </a:endParaRPr>
          </a:p>
        </p:txBody>
      </p:sp>
      <p:sp>
        <p:nvSpPr>
          <p:cNvPr id="678" name="Google Shape;678;p85"/>
          <p:cNvSpPr txBox="1">
            <a:spLocks noGrp="1"/>
          </p:cNvSpPr>
          <p:nvPr>
            <p:ph type="body" idx="4294967295"/>
          </p:nvPr>
        </p:nvSpPr>
        <p:spPr>
          <a:xfrm>
            <a:off x="457200" y="1714500"/>
            <a:ext cx="8229600" cy="4610100"/>
          </a:xfrm>
          <a:prstGeom prst="rect">
            <a:avLst/>
          </a:prstGeom>
          <a:noFill/>
          <a:ln>
            <a:noFill/>
          </a:ln>
        </p:spPr>
        <p:txBody>
          <a:bodyPr spcFirstLastPara="1" wrap="square" lIns="91425" tIns="45700" rIns="91425" bIns="45700" anchor="t" anchorCtr="0">
            <a:noAutofit/>
          </a:bodyPr>
          <a:lstStyle/>
          <a:p>
            <a:pPr marL="273050" marR="0" lvl="0" indent="-273050" algn="l" rtl="0">
              <a:lnSpc>
                <a:spcPct val="100000"/>
              </a:lnSpc>
              <a:spcBef>
                <a:spcPts val="0"/>
              </a:spcBef>
              <a:spcAft>
                <a:spcPts val="0"/>
              </a:spcAft>
              <a:buClr>
                <a:srgbClr val="E7BC29"/>
              </a:buClr>
              <a:buSzPts val="2470"/>
              <a:buFont typeface="Noto Sans Symbols"/>
              <a:buChar char="⚫"/>
            </a:pPr>
            <a:r>
              <a:rPr lang="en-IN" sz="2600" b="1" i="0" u="none" strike="noStrike" cap="none">
                <a:solidFill>
                  <a:schemeClr val="dk1"/>
                </a:solidFill>
                <a:latin typeface="Constantia"/>
                <a:ea typeface="Constantia"/>
                <a:cs typeface="Constantia"/>
                <a:sym typeface="Constantia"/>
              </a:rPr>
              <a:t>SHL/SAL Des, Count: Shift Logic/Arithmatic left</a:t>
            </a:r>
            <a:endParaRPr/>
          </a:p>
          <a:p>
            <a:pPr marL="639762" marR="0" lvl="1" indent="-246062" algn="l" rtl="0">
              <a:lnSpc>
                <a:spcPct val="100000"/>
              </a:lnSpc>
              <a:spcBef>
                <a:spcPts val="1680"/>
              </a:spcBef>
              <a:spcAft>
                <a:spcPts val="0"/>
              </a:spcAft>
              <a:buClr>
                <a:schemeClr val="accent1"/>
              </a:buClr>
              <a:buSzPts val="2040"/>
              <a:buFont typeface="Noto Sans Symbols"/>
              <a:buChar char="⚫"/>
            </a:pPr>
            <a:r>
              <a:rPr lang="en-IN" sz="2400" b="0" i="0" u="none">
                <a:solidFill>
                  <a:schemeClr val="dk1"/>
                </a:solidFill>
                <a:latin typeface="Constantia"/>
                <a:ea typeface="Constantia"/>
                <a:cs typeface="Constantia"/>
                <a:sym typeface="Constantia"/>
              </a:rPr>
              <a:t>.</a:t>
            </a:r>
            <a:endParaRPr/>
          </a:p>
        </p:txBody>
      </p:sp>
      <p:pic>
        <p:nvPicPr>
          <p:cNvPr id="679" name="Google Shape;679;p85"/>
          <p:cNvPicPr preferRelativeResize="0"/>
          <p:nvPr/>
        </p:nvPicPr>
        <p:blipFill rotWithShape="1">
          <a:blip r:embed="rId3">
            <a:alphaModFix/>
          </a:blip>
          <a:srcRect/>
          <a:stretch/>
        </p:blipFill>
        <p:spPr>
          <a:xfrm>
            <a:off x="928662" y="2495559"/>
            <a:ext cx="6572250" cy="2219325"/>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683"/>
        <p:cNvGrpSpPr/>
        <p:nvPr/>
      </p:nvGrpSpPr>
      <p:grpSpPr>
        <a:xfrm>
          <a:off x="0" y="0"/>
          <a:ext cx="0" cy="0"/>
          <a:chOff x="0" y="0"/>
          <a:chExt cx="0" cy="0"/>
        </a:xfrm>
      </p:grpSpPr>
      <p:sp>
        <p:nvSpPr>
          <p:cNvPr id="684" name="Google Shape;684;p86"/>
          <p:cNvSpPr txBox="1">
            <a:spLocks noGrp="1"/>
          </p:cNvSpPr>
          <p:nvPr>
            <p:ph type="title" idx="4294967295"/>
          </p:nvPr>
        </p:nvSpPr>
        <p:spPr>
          <a:xfrm>
            <a:off x="457200" y="704850"/>
            <a:ext cx="8229600" cy="866775"/>
          </a:xfrm>
          <a:prstGeom prst="rect">
            <a:avLst/>
          </a:prstGeom>
          <a:noFill/>
          <a:ln>
            <a:noFill/>
          </a:ln>
        </p:spPr>
        <p:txBody>
          <a:bodyPr spcFirstLastPara="1" wrap="square" lIns="0" tIns="45700" rIns="0" bIns="0" anchor="b" anchorCtr="0">
            <a:noAutofit/>
          </a:bodyPr>
          <a:lstStyle/>
          <a:p>
            <a:pPr marL="0" marR="0" lvl="0" indent="0" algn="ctr" rtl="0">
              <a:lnSpc>
                <a:spcPct val="100000"/>
              </a:lnSpc>
              <a:spcBef>
                <a:spcPts val="0"/>
              </a:spcBef>
              <a:spcAft>
                <a:spcPts val="0"/>
              </a:spcAft>
              <a:buClr>
                <a:schemeClr val="dk2"/>
              </a:buClr>
              <a:buSzPts val="5000"/>
              <a:buFont typeface="Calibri"/>
              <a:buNone/>
            </a:pPr>
            <a:r>
              <a:rPr lang="en-IN" sz="5000" b="1" i="0" u="none" strike="noStrike" cap="none">
                <a:solidFill>
                  <a:schemeClr val="dk2"/>
                </a:solidFill>
                <a:latin typeface="Calibri"/>
                <a:ea typeface="Calibri"/>
                <a:cs typeface="Calibri"/>
                <a:sym typeface="Calibri"/>
              </a:rPr>
              <a:t>Bit Manipulation Instructions</a:t>
            </a:r>
            <a:endParaRPr sz="5000" b="1" i="0" u="none" strike="noStrike" cap="none">
              <a:solidFill>
                <a:schemeClr val="dk2"/>
              </a:solidFill>
              <a:latin typeface="Calibri"/>
              <a:ea typeface="Calibri"/>
              <a:cs typeface="Calibri"/>
              <a:sym typeface="Calibri"/>
            </a:endParaRPr>
          </a:p>
        </p:txBody>
      </p:sp>
      <p:sp>
        <p:nvSpPr>
          <p:cNvPr id="685" name="Google Shape;685;p86"/>
          <p:cNvSpPr txBox="1">
            <a:spLocks noGrp="1"/>
          </p:cNvSpPr>
          <p:nvPr>
            <p:ph type="body" idx="4294967295"/>
          </p:nvPr>
        </p:nvSpPr>
        <p:spPr>
          <a:xfrm>
            <a:off x="457200" y="1714500"/>
            <a:ext cx="8229600" cy="4610100"/>
          </a:xfrm>
          <a:prstGeom prst="rect">
            <a:avLst/>
          </a:prstGeom>
          <a:noFill/>
          <a:ln>
            <a:noFill/>
          </a:ln>
        </p:spPr>
        <p:txBody>
          <a:bodyPr spcFirstLastPara="1" wrap="square" lIns="91425" tIns="45700" rIns="91425" bIns="45700" anchor="t" anchorCtr="0">
            <a:noAutofit/>
          </a:bodyPr>
          <a:lstStyle/>
          <a:p>
            <a:pPr marL="273050" marR="0" lvl="0" indent="-273050" algn="l" rtl="0">
              <a:lnSpc>
                <a:spcPct val="100000"/>
              </a:lnSpc>
              <a:spcBef>
                <a:spcPts val="0"/>
              </a:spcBef>
              <a:spcAft>
                <a:spcPts val="0"/>
              </a:spcAft>
              <a:buClr>
                <a:srgbClr val="E7BC29"/>
              </a:buClr>
              <a:buSzPts val="2470"/>
              <a:buFont typeface="Noto Sans Symbols"/>
              <a:buChar char="⚫"/>
            </a:pPr>
            <a:r>
              <a:rPr lang="en-IN" sz="2600" b="1" i="0" u="none" strike="noStrike" cap="none">
                <a:solidFill>
                  <a:schemeClr val="dk1"/>
                </a:solidFill>
                <a:latin typeface="Constantia"/>
                <a:ea typeface="Constantia"/>
                <a:cs typeface="Constantia"/>
                <a:sym typeface="Constantia"/>
              </a:rPr>
              <a:t>SHR Des, Count:</a:t>
            </a:r>
            <a:endParaRPr/>
          </a:p>
          <a:p>
            <a:pPr marL="639762" marR="0" lvl="1" indent="-246062" algn="just" rtl="0">
              <a:lnSpc>
                <a:spcPct val="100000"/>
              </a:lnSpc>
              <a:spcBef>
                <a:spcPts val="1680"/>
              </a:spcBef>
              <a:spcAft>
                <a:spcPts val="0"/>
              </a:spcAft>
              <a:buClr>
                <a:schemeClr val="accent1"/>
              </a:buClr>
              <a:buSzPts val="2040"/>
              <a:buFont typeface="Noto Sans Symbols"/>
              <a:buChar char="⚫"/>
            </a:pPr>
            <a:r>
              <a:rPr lang="en-IN" sz="2400" b="0" i="0" u="none" strike="noStrike" cap="none">
                <a:solidFill>
                  <a:schemeClr val="dk1"/>
                </a:solidFill>
                <a:latin typeface="Constantia"/>
                <a:ea typeface="Constantia"/>
                <a:cs typeface="Constantia"/>
                <a:sym typeface="Constantia"/>
              </a:rPr>
              <a:t>This instruction shifts each bit in the specified destination to the right. </a:t>
            </a:r>
            <a:endParaRPr/>
          </a:p>
          <a:p>
            <a:pPr marL="639762" marR="0" lvl="1" indent="-246062" algn="just" rtl="0">
              <a:lnSpc>
                <a:spcPct val="100000"/>
              </a:lnSpc>
              <a:spcBef>
                <a:spcPts val="1680"/>
              </a:spcBef>
              <a:spcAft>
                <a:spcPts val="0"/>
              </a:spcAft>
              <a:buClr>
                <a:schemeClr val="accent1"/>
              </a:buClr>
              <a:buSzPts val="2040"/>
              <a:buFont typeface="Noto Sans Symbols"/>
              <a:buChar char="⚫"/>
            </a:pPr>
            <a:r>
              <a:rPr lang="en-IN" sz="2400" b="0" i="0" u="none" strike="noStrike" cap="none">
                <a:solidFill>
                  <a:schemeClr val="dk1"/>
                </a:solidFill>
                <a:latin typeface="Constantia"/>
                <a:ea typeface="Constantia"/>
                <a:cs typeface="Constantia"/>
                <a:sym typeface="Constantia"/>
              </a:rPr>
              <a:t>As a bit is shifted out of the MSB position, a 0 is put in its place. The bit shifted out of the LSB position goes to CF.</a:t>
            </a:r>
            <a:endParaRPr/>
          </a:p>
          <a:p>
            <a:pPr marL="639762" marR="0" lvl="1" indent="-246062" algn="just" rtl="0">
              <a:lnSpc>
                <a:spcPct val="100000"/>
              </a:lnSpc>
              <a:spcBef>
                <a:spcPts val="1680"/>
              </a:spcBef>
              <a:spcAft>
                <a:spcPts val="0"/>
              </a:spcAft>
              <a:buClr>
                <a:schemeClr val="accent1"/>
              </a:buClr>
              <a:buSzPts val="2040"/>
              <a:buFont typeface="Noto Sans Symbols"/>
              <a:buChar char="⚫"/>
            </a:pPr>
            <a:r>
              <a:rPr lang="en-IN" sz="2400" b="0" i="0" u="none" strike="noStrike" cap="none">
                <a:solidFill>
                  <a:schemeClr val="dk1"/>
                </a:solidFill>
                <a:latin typeface="Constantia"/>
                <a:ea typeface="Constantia"/>
                <a:cs typeface="Constantia"/>
                <a:sym typeface="Constantia"/>
              </a:rPr>
              <a:t> In the case of multi-bit shifts, CF will contain the bit most recently shifted out from the LSB. </a:t>
            </a:r>
            <a:endParaRPr/>
          </a:p>
          <a:p>
            <a:pPr marL="639762" marR="0" lvl="1" indent="-246062" algn="l" rtl="0">
              <a:lnSpc>
                <a:spcPct val="100000"/>
              </a:lnSpc>
              <a:spcBef>
                <a:spcPts val="1680"/>
              </a:spcBef>
              <a:spcAft>
                <a:spcPts val="0"/>
              </a:spcAft>
              <a:buClr>
                <a:schemeClr val="accent1"/>
              </a:buClr>
              <a:buSzPts val="2040"/>
              <a:buFont typeface="Noto Sans Symbols"/>
              <a:buChar char="⚫"/>
            </a:pPr>
            <a:r>
              <a:rPr lang="en-IN" sz="2400" b="0" i="0" u="none" strike="noStrike" cap="none">
                <a:solidFill>
                  <a:srgbClr val="FF0000"/>
                </a:solidFill>
                <a:latin typeface="Constantia"/>
                <a:ea typeface="Constantia"/>
                <a:cs typeface="Constantia"/>
                <a:sym typeface="Constantia"/>
              </a:rPr>
              <a:t>Bits shifted into CF previously will be lost.</a:t>
            </a:r>
            <a:endParaRPr sz="2400" b="0" i="0" u="none" strike="noStrike" cap="none">
              <a:solidFill>
                <a:srgbClr val="FF0000"/>
              </a:solidFill>
              <a:latin typeface="Constantia"/>
              <a:ea typeface="Constantia"/>
              <a:cs typeface="Constantia"/>
              <a:sym typeface="Constantia"/>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689"/>
        <p:cNvGrpSpPr/>
        <p:nvPr/>
      </p:nvGrpSpPr>
      <p:grpSpPr>
        <a:xfrm>
          <a:off x="0" y="0"/>
          <a:ext cx="0" cy="0"/>
          <a:chOff x="0" y="0"/>
          <a:chExt cx="0" cy="0"/>
        </a:xfrm>
      </p:grpSpPr>
      <p:sp>
        <p:nvSpPr>
          <p:cNvPr id="690" name="Google Shape;690;p87"/>
          <p:cNvSpPr txBox="1">
            <a:spLocks noGrp="1"/>
          </p:cNvSpPr>
          <p:nvPr>
            <p:ph type="title" idx="4294967295"/>
          </p:nvPr>
        </p:nvSpPr>
        <p:spPr>
          <a:xfrm>
            <a:off x="457200" y="704850"/>
            <a:ext cx="8229600" cy="866775"/>
          </a:xfrm>
          <a:prstGeom prst="rect">
            <a:avLst/>
          </a:prstGeom>
          <a:noFill/>
          <a:ln>
            <a:noFill/>
          </a:ln>
        </p:spPr>
        <p:txBody>
          <a:bodyPr spcFirstLastPara="1" wrap="square" lIns="0" tIns="45700" rIns="0" bIns="0" anchor="b" anchorCtr="0">
            <a:noAutofit/>
          </a:bodyPr>
          <a:lstStyle/>
          <a:p>
            <a:pPr marL="0" marR="0" lvl="0" indent="0" algn="ctr" rtl="0">
              <a:lnSpc>
                <a:spcPct val="100000"/>
              </a:lnSpc>
              <a:spcBef>
                <a:spcPts val="0"/>
              </a:spcBef>
              <a:spcAft>
                <a:spcPts val="0"/>
              </a:spcAft>
              <a:buClr>
                <a:schemeClr val="dk2"/>
              </a:buClr>
              <a:buSzPts val="5000"/>
              <a:buFont typeface="Calibri"/>
              <a:buNone/>
            </a:pPr>
            <a:r>
              <a:rPr lang="en-IN" sz="5000" b="1" i="0" u="none" strike="noStrike" cap="none">
                <a:solidFill>
                  <a:schemeClr val="dk2"/>
                </a:solidFill>
                <a:latin typeface="Calibri"/>
                <a:ea typeface="Calibri"/>
                <a:cs typeface="Calibri"/>
                <a:sym typeface="Calibri"/>
              </a:rPr>
              <a:t>Bit Manipulation Instructions</a:t>
            </a:r>
            <a:endParaRPr sz="5000" b="1" i="0" u="none" strike="noStrike" cap="none">
              <a:solidFill>
                <a:schemeClr val="dk2"/>
              </a:solidFill>
              <a:latin typeface="Calibri"/>
              <a:ea typeface="Calibri"/>
              <a:cs typeface="Calibri"/>
              <a:sym typeface="Calibri"/>
            </a:endParaRPr>
          </a:p>
        </p:txBody>
      </p:sp>
      <p:sp>
        <p:nvSpPr>
          <p:cNvPr id="691" name="Google Shape;691;p87"/>
          <p:cNvSpPr txBox="1">
            <a:spLocks noGrp="1"/>
          </p:cNvSpPr>
          <p:nvPr>
            <p:ph type="body" idx="4294967295"/>
          </p:nvPr>
        </p:nvSpPr>
        <p:spPr>
          <a:xfrm>
            <a:off x="457200" y="1714500"/>
            <a:ext cx="8229600" cy="4610100"/>
          </a:xfrm>
          <a:prstGeom prst="rect">
            <a:avLst/>
          </a:prstGeom>
          <a:noFill/>
          <a:ln>
            <a:noFill/>
          </a:ln>
        </p:spPr>
        <p:txBody>
          <a:bodyPr spcFirstLastPara="1" wrap="square" lIns="91425" tIns="45700" rIns="91425" bIns="45700" anchor="t" anchorCtr="0">
            <a:noAutofit/>
          </a:bodyPr>
          <a:lstStyle/>
          <a:p>
            <a:pPr marL="273050" marR="0" lvl="0" indent="-273050" algn="l" rtl="0">
              <a:lnSpc>
                <a:spcPct val="100000"/>
              </a:lnSpc>
              <a:spcBef>
                <a:spcPts val="0"/>
              </a:spcBef>
              <a:spcAft>
                <a:spcPts val="0"/>
              </a:spcAft>
              <a:buClr>
                <a:srgbClr val="E7BC29"/>
              </a:buClr>
              <a:buSzPts val="2470"/>
              <a:buFont typeface="Noto Sans Symbols"/>
              <a:buChar char="⚫"/>
            </a:pPr>
            <a:r>
              <a:rPr lang="en-IN" sz="2600" b="1" i="0" u="none" strike="noStrike" cap="none">
                <a:solidFill>
                  <a:schemeClr val="dk1"/>
                </a:solidFill>
                <a:latin typeface="Constantia"/>
                <a:ea typeface="Constantia"/>
                <a:cs typeface="Constantia"/>
                <a:sym typeface="Constantia"/>
              </a:rPr>
              <a:t>SHR Des, Count:</a:t>
            </a:r>
            <a:endParaRPr/>
          </a:p>
        </p:txBody>
      </p:sp>
      <p:pic>
        <p:nvPicPr>
          <p:cNvPr id="692" name="Google Shape;692;p87"/>
          <p:cNvPicPr preferRelativeResize="0"/>
          <p:nvPr/>
        </p:nvPicPr>
        <p:blipFill rotWithShape="1">
          <a:blip r:embed="rId3">
            <a:alphaModFix/>
          </a:blip>
          <a:srcRect/>
          <a:stretch/>
        </p:blipFill>
        <p:spPr>
          <a:xfrm>
            <a:off x="1000144" y="2428868"/>
            <a:ext cx="6858004" cy="2162175"/>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696"/>
        <p:cNvGrpSpPr/>
        <p:nvPr/>
      </p:nvGrpSpPr>
      <p:grpSpPr>
        <a:xfrm>
          <a:off x="0" y="0"/>
          <a:ext cx="0" cy="0"/>
          <a:chOff x="0" y="0"/>
          <a:chExt cx="0" cy="0"/>
        </a:xfrm>
      </p:grpSpPr>
      <p:sp>
        <p:nvSpPr>
          <p:cNvPr id="697" name="Google Shape;697;p88"/>
          <p:cNvSpPr txBox="1">
            <a:spLocks noGrp="1"/>
          </p:cNvSpPr>
          <p:nvPr>
            <p:ph type="title" idx="4294967295"/>
          </p:nvPr>
        </p:nvSpPr>
        <p:spPr>
          <a:xfrm>
            <a:off x="457200" y="704850"/>
            <a:ext cx="8229600" cy="866775"/>
          </a:xfrm>
          <a:prstGeom prst="rect">
            <a:avLst/>
          </a:prstGeom>
          <a:noFill/>
          <a:ln>
            <a:noFill/>
          </a:ln>
        </p:spPr>
        <p:txBody>
          <a:bodyPr spcFirstLastPara="1" wrap="square" lIns="0" tIns="45700" rIns="0" bIns="0" anchor="b" anchorCtr="0">
            <a:noAutofit/>
          </a:bodyPr>
          <a:lstStyle/>
          <a:p>
            <a:pPr marL="0" marR="0" lvl="0" indent="0" algn="ctr" rtl="0">
              <a:lnSpc>
                <a:spcPct val="100000"/>
              </a:lnSpc>
              <a:spcBef>
                <a:spcPts val="0"/>
              </a:spcBef>
              <a:spcAft>
                <a:spcPts val="0"/>
              </a:spcAft>
              <a:buClr>
                <a:schemeClr val="dk2"/>
              </a:buClr>
              <a:buSzPts val="5000"/>
              <a:buFont typeface="Calibri"/>
              <a:buNone/>
            </a:pPr>
            <a:r>
              <a:rPr lang="en-IN" sz="5000" b="1" i="0" u="none" strike="noStrike" cap="none">
                <a:solidFill>
                  <a:schemeClr val="dk2"/>
                </a:solidFill>
                <a:latin typeface="Calibri"/>
                <a:ea typeface="Calibri"/>
                <a:cs typeface="Calibri"/>
                <a:sym typeface="Calibri"/>
              </a:rPr>
              <a:t>Bit Manipulation Instructions</a:t>
            </a:r>
            <a:endParaRPr sz="5000" b="1" i="0" u="none" strike="noStrike" cap="none">
              <a:solidFill>
                <a:schemeClr val="dk2"/>
              </a:solidFill>
              <a:latin typeface="Calibri"/>
              <a:ea typeface="Calibri"/>
              <a:cs typeface="Calibri"/>
              <a:sym typeface="Calibri"/>
            </a:endParaRPr>
          </a:p>
        </p:txBody>
      </p:sp>
      <p:sp>
        <p:nvSpPr>
          <p:cNvPr id="698" name="Google Shape;698;p88"/>
          <p:cNvSpPr txBox="1">
            <a:spLocks noGrp="1"/>
          </p:cNvSpPr>
          <p:nvPr>
            <p:ph type="body" idx="4294967295"/>
          </p:nvPr>
        </p:nvSpPr>
        <p:spPr>
          <a:xfrm>
            <a:off x="457200" y="1714500"/>
            <a:ext cx="8229600" cy="4610100"/>
          </a:xfrm>
          <a:prstGeom prst="rect">
            <a:avLst/>
          </a:prstGeom>
          <a:noFill/>
          <a:ln>
            <a:noFill/>
          </a:ln>
        </p:spPr>
        <p:txBody>
          <a:bodyPr spcFirstLastPara="1" wrap="square" lIns="91425" tIns="45700" rIns="91425" bIns="45700" anchor="t" anchorCtr="0">
            <a:noAutofit/>
          </a:bodyPr>
          <a:lstStyle/>
          <a:p>
            <a:pPr marL="273050" marR="0" lvl="0" indent="-273050" algn="l" rtl="0">
              <a:lnSpc>
                <a:spcPct val="100000"/>
              </a:lnSpc>
              <a:spcBef>
                <a:spcPts val="0"/>
              </a:spcBef>
              <a:spcAft>
                <a:spcPts val="0"/>
              </a:spcAft>
              <a:buClr>
                <a:srgbClr val="E7BC29"/>
              </a:buClr>
              <a:buSzPts val="2470"/>
              <a:buFont typeface="Noto Sans Symbols"/>
              <a:buChar char="⚫"/>
            </a:pPr>
            <a:r>
              <a:rPr lang="en-IN" sz="2600" b="1" i="0" u="none" strike="noStrike" cap="none">
                <a:solidFill>
                  <a:schemeClr val="dk1"/>
                </a:solidFill>
                <a:latin typeface="Constantia"/>
                <a:ea typeface="Constantia"/>
                <a:cs typeface="Constantia"/>
                <a:sym typeface="Constantia"/>
              </a:rPr>
              <a:t>SHR Des, Count:</a:t>
            </a:r>
            <a:endParaRPr/>
          </a:p>
          <a:p>
            <a:pPr marL="639762" marR="0" lvl="1" indent="-246062" algn="just" rtl="0">
              <a:lnSpc>
                <a:spcPct val="100000"/>
              </a:lnSpc>
              <a:spcBef>
                <a:spcPts val="1680"/>
              </a:spcBef>
              <a:spcAft>
                <a:spcPts val="0"/>
              </a:spcAft>
              <a:buClr>
                <a:schemeClr val="accent1"/>
              </a:buClr>
              <a:buSzPts val="2040"/>
              <a:buFont typeface="Noto Sans Symbols"/>
              <a:buChar char="⚫"/>
            </a:pPr>
            <a:r>
              <a:rPr lang="en-IN" sz="2400" b="0" i="0" u="none" strike="noStrike" cap="none">
                <a:solidFill>
                  <a:schemeClr val="dk1"/>
                </a:solidFill>
                <a:latin typeface="Constantia"/>
                <a:ea typeface="Constantia"/>
                <a:cs typeface="Constantia"/>
                <a:sym typeface="Constantia"/>
              </a:rPr>
              <a:t>If you want to shift the operand by </a:t>
            </a:r>
            <a:r>
              <a:rPr lang="en-IN" sz="2400" b="1" i="0" u="none" strike="noStrike" cap="none">
                <a:solidFill>
                  <a:schemeClr val="dk1"/>
                </a:solidFill>
                <a:latin typeface="Constantia"/>
                <a:ea typeface="Constantia"/>
                <a:cs typeface="Constantia"/>
                <a:sym typeface="Constantia"/>
              </a:rPr>
              <a:t>one bit position</a:t>
            </a:r>
            <a:r>
              <a:rPr lang="en-IN" sz="2400" b="0" i="0" u="none" strike="noStrike" cap="none">
                <a:solidFill>
                  <a:schemeClr val="dk1"/>
                </a:solidFill>
                <a:latin typeface="Constantia"/>
                <a:ea typeface="Constantia"/>
                <a:cs typeface="Constantia"/>
                <a:sym typeface="Constantia"/>
              </a:rPr>
              <a:t>, you can specify this by putting a 1 in the count position of the instruction. </a:t>
            </a:r>
            <a:endParaRPr/>
          </a:p>
          <a:p>
            <a:pPr marL="639762" marR="0" lvl="1" indent="-246062" algn="just" rtl="0">
              <a:lnSpc>
                <a:spcPct val="100000"/>
              </a:lnSpc>
              <a:spcBef>
                <a:spcPts val="1680"/>
              </a:spcBef>
              <a:spcAft>
                <a:spcPts val="0"/>
              </a:spcAft>
              <a:buClr>
                <a:schemeClr val="accent1"/>
              </a:buClr>
              <a:buSzPts val="2040"/>
              <a:buFont typeface="Noto Sans Symbols"/>
              <a:buChar char="⚫"/>
            </a:pPr>
            <a:r>
              <a:rPr lang="en-IN" sz="2400" b="0" i="0" u="none" strike="noStrike" cap="none">
                <a:solidFill>
                  <a:schemeClr val="dk1"/>
                </a:solidFill>
                <a:latin typeface="Constantia"/>
                <a:ea typeface="Constantia"/>
                <a:cs typeface="Constantia"/>
                <a:sym typeface="Constantia"/>
              </a:rPr>
              <a:t>For shifts of </a:t>
            </a:r>
            <a:r>
              <a:rPr lang="en-IN" sz="2400" b="1" i="0" u="none" strike="noStrike" cap="none">
                <a:solidFill>
                  <a:schemeClr val="dk1"/>
                </a:solidFill>
                <a:latin typeface="Constantia"/>
                <a:ea typeface="Constantia"/>
                <a:cs typeface="Constantia"/>
                <a:sym typeface="Constantia"/>
              </a:rPr>
              <a:t>more than 1 bit position</a:t>
            </a:r>
            <a:r>
              <a:rPr lang="en-IN" sz="2400" b="0" i="0" u="none" strike="noStrike" cap="none">
                <a:solidFill>
                  <a:schemeClr val="dk1"/>
                </a:solidFill>
                <a:latin typeface="Constantia"/>
                <a:ea typeface="Constantia"/>
                <a:cs typeface="Constantia"/>
                <a:sym typeface="Constantia"/>
              </a:rPr>
              <a:t>, load the desired number of shifts into the CL register, and put “CL” in the count position of the instruction.</a:t>
            </a:r>
            <a:endParaRPr/>
          </a:p>
          <a:p>
            <a:pPr marL="639762" marR="0" lvl="1" indent="-116522" algn="l" rtl="0">
              <a:lnSpc>
                <a:spcPct val="100000"/>
              </a:lnSpc>
              <a:spcBef>
                <a:spcPts val="1680"/>
              </a:spcBef>
              <a:spcAft>
                <a:spcPts val="0"/>
              </a:spcAft>
              <a:buClr>
                <a:schemeClr val="accent1"/>
              </a:buClr>
              <a:buSzPts val="2040"/>
              <a:buFont typeface="Noto Sans Symbols"/>
              <a:buNone/>
            </a:pPr>
            <a:endParaRPr sz="2400" b="0" i="0" u="none" strike="noStrike" cap="none">
              <a:solidFill>
                <a:schemeClr val="dk1"/>
              </a:solidFill>
              <a:latin typeface="Constantia"/>
              <a:ea typeface="Constantia"/>
              <a:cs typeface="Constantia"/>
              <a:sym typeface="Constantia"/>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702"/>
        <p:cNvGrpSpPr/>
        <p:nvPr/>
      </p:nvGrpSpPr>
      <p:grpSpPr>
        <a:xfrm>
          <a:off x="0" y="0"/>
          <a:ext cx="0" cy="0"/>
          <a:chOff x="0" y="0"/>
          <a:chExt cx="0" cy="0"/>
        </a:xfrm>
      </p:grpSpPr>
      <p:sp>
        <p:nvSpPr>
          <p:cNvPr id="703" name="Google Shape;703;p89"/>
          <p:cNvSpPr txBox="1">
            <a:spLocks noGrp="1"/>
          </p:cNvSpPr>
          <p:nvPr>
            <p:ph type="title" idx="4294967295"/>
          </p:nvPr>
        </p:nvSpPr>
        <p:spPr>
          <a:xfrm>
            <a:off x="457200" y="704850"/>
            <a:ext cx="8229600" cy="866775"/>
          </a:xfrm>
          <a:prstGeom prst="rect">
            <a:avLst/>
          </a:prstGeom>
          <a:noFill/>
          <a:ln>
            <a:noFill/>
          </a:ln>
        </p:spPr>
        <p:txBody>
          <a:bodyPr spcFirstLastPara="1" wrap="square" lIns="0" tIns="45700" rIns="0" bIns="0" anchor="b" anchorCtr="0">
            <a:noAutofit/>
          </a:bodyPr>
          <a:lstStyle/>
          <a:p>
            <a:pPr marL="0" marR="0" lvl="0" indent="0" algn="ctr" rtl="0">
              <a:lnSpc>
                <a:spcPct val="100000"/>
              </a:lnSpc>
              <a:spcBef>
                <a:spcPts val="0"/>
              </a:spcBef>
              <a:spcAft>
                <a:spcPts val="0"/>
              </a:spcAft>
              <a:buClr>
                <a:schemeClr val="dk2"/>
              </a:buClr>
              <a:buSzPts val="5000"/>
              <a:buFont typeface="Calibri"/>
              <a:buNone/>
            </a:pPr>
            <a:r>
              <a:rPr lang="en-IN" sz="5000" b="1" i="0" u="none" strike="noStrike" cap="none">
                <a:solidFill>
                  <a:schemeClr val="dk2"/>
                </a:solidFill>
                <a:latin typeface="Calibri"/>
                <a:ea typeface="Calibri"/>
                <a:cs typeface="Calibri"/>
                <a:sym typeface="Calibri"/>
              </a:rPr>
              <a:t>Bit Manipulation Instructions</a:t>
            </a:r>
            <a:endParaRPr sz="5000" b="1" i="0" u="none" strike="noStrike" cap="none">
              <a:solidFill>
                <a:schemeClr val="dk2"/>
              </a:solidFill>
              <a:latin typeface="Calibri"/>
              <a:ea typeface="Calibri"/>
              <a:cs typeface="Calibri"/>
              <a:sym typeface="Calibri"/>
            </a:endParaRPr>
          </a:p>
        </p:txBody>
      </p:sp>
      <p:sp>
        <p:nvSpPr>
          <p:cNvPr id="704" name="Google Shape;704;p89"/>
          <p:cNvSpPr txBox="1">
            <a:spLocks noGrp="1"/>
          </p:cNvSpPr>
          <p:nvPr>
            <p:ph type="body" idx="4294967295"/>
          </p:nvPr>
        </p:nvSpPr>
        <p:spPr>
          <a:xfrm>
            <a:off x="457200" y="1714500"/>
            <a:ext cx="8229600" cy="4610100"/>
          </a:xfrm>
          <a:prstGeom prst="rect">
            <a:avLst/>
          </a:prstGeom>
          <a:noFill/>
          <a:ln>
            <a:noFill/>
          </a:ln>
        </p:spPr>
        <p:txBody>
          <a:bodyPr spcFirstLastPara="1" wrap="square" lIns="91425" tIns="45700" rIns="91425" bIns="45700" anchor="t" anchorCtr="0">
            <a:noAutofit/>
          </a:bodyPr>
          <a:lstStyle/>
          <a:p>
            <a:pPr marL="273050" marR="0" lvl="0" indent="-273050" algn="l" rtl="0">
              <a:lnSpc>
                <a:spcPct val="100000"/>
              </a:lnSpc>
              <a:spcBef>
                <a:spcPts val="0"/>
              </a:spcBef>
              <a:spcAft>
                <a:spcPts val="0"/>
              </a:spcAft>
              <a:buClr>
                <a:srgbClr val="E7BC29"/>
              </a:buClr>
              <a:buSzPts val="2470"/>
              <a:buFont typeface="Noto Sans Symbols"/>
              <a:buChar char="⚫"/>
            </a:pPr>
            <a:r>
              <a:rPr lang="en-IN" sz="2600" b="1" i="0" u="none" strike="noStrike" cap="none">
                <a:solidFill>
                  <a:schemeClr val="dk1"/>
                </a:solidFill>
                <a:latin typeface="Constantia"/>
                <a:ea typeface="Constantia"/>
                <a:cs typeface="Constantia"/>
                <a:sym typeface="Constantia"/>
              </a:rPr>
              <a:t>SAR Des, Count:</a:t>
            </a:r>
            <a:endParaRPr/>
          </a:p>
          <a:p>
            <a:pPr marL="639762" marR="0" lvl="1" indent="-246062" algn="just" rtl="0">
              <a:lnSpc>
                <a:spcPct val="100000"/>
              </a:lnSpc>
              <a:spcBef>
                <a:spcPts val="1680"/>
              </a:spcBef>
              <a:spcAft>
                <a:spcPts val="0"/>
              </a:spcAft>
              <a:buClr>
                <a:schemeClr val="accent1"/>
              </a:buClr>
              <a:buSzPts val="2040"/>
              <a:buFont typeface="Noto Sans Symbols"/>
              <a:buChar char="⚫"/>
            </a:pPr>
            <a:r>
              <a:rPr lang="en-IN" sz="2400" b="0" i="0" u="none" strike="noStrike" cap="none">
                <a:solidFill>
                  <a:schemeClr val="dk1"/>
                </a:solidFill>
                <a:latin typeface="Constantia"/>
                <a:ea typeface="Constantia"/>
                <a:cs typeface="Constantia"/>
                <a:sym typeface="Constantia"/>
              </a:rPr>
              <a:t>This instruction shifts each bit in the specified destination to the right. </a:t>
            </a:r>
            <a:endParaRPr/>
          </a:p>
          <a:p>
            <a:pPr marL="639762" marR="0" lvl="1" indent="-246062" algn="just" rtl="0">
              <a:lnSpc>
                <a:spcPct val="100000"/>
              </a:lnSpc>
              <a:spcBef>
                <a:spcPts val="1680"/>
              </a:spcBef>
              <a:spcAft>
                <a:spcPts val="0"/>
              </a:spcAft>
              <a:buClr>
                <a:schemeClr val="accent1"/>
              </a:buClr>
              <a:buSzPts val="2040"/>
              <a:buFont typeface="Noto Sans Symbols"/>
              <a:buChar char="⚫"/>
            </a:pPr>
            <a:r>
              <a:rPr lang="en-IN" sz="2400" b="0" i="0" u="none" strike="noStrike" cap="none">
                <a:solidFill>
                  <a:schemeClr val="dk1"/>
                </a:solidFill>
                <a:latin typeface="Constantia"/>
                <a:ea typeface="Constantia"/>
                <a:cs typeface="Constantia"/>
                <a:sym typeface="Constantia"/>
              </a:rPr>
              <a:t>As a bit is shifted out of the MSB position</a:t>
            </a:r>
            <a:r>
              <a:rPr lang="en-IN" sz="2400" b="1" i="0" u="none" strike="noStrike" cap="none">
                <a:solidFill>
                  <a:schemeClr val="dk1"/>
                </a:solidFill>
                <a:latin typeface="Constantia"/>
                <a:ea typeface="Constantia"/>
                <a:cs typeface="Constantia"/>
                <a:sym typeface="Constantia"/>
              </a:rPr>
              <a:t>, a copy of the old MSB is put in the MSB position</a:t>
            </a:r>
            <a:r>
              <a:rPr lang="en-IN" sz="2400" b="0" i="0" u="none" strike="noStrike" cap="none">
                <a:solidFill>
                  <a:schemeClr val="dk1"/>
                </a:solidFill>
                <a:latin typeface="Constantia"/>
                <a:ea typeface="Constantia"/>
                <a:cs typeface="Constantia"/>
                <a:sym typeface="Constantia"/>
              </a:rPr>
              <a:t>. In other words, the sign bit is copied into the MSB. </a:t>
            </a:r>
            <a:endParaRPr/>
          </a:p>
          <a:p>
            <a:pPr marL="639762" marR="0" lvl="1" indent="-246062" algn="just" rtl="0">
              <a:lnSpc>
                <a:spcPct val="100000"/>
              </a:lnSpc>
              <a:spcBef>
                <a:spcPts val="1680"/>
              </a:spcBef>
              <a:spcAft>
                <a:spcPts val="0"/>
              </a:spcAft>
              <a:buClr>
                <a:schemeClr val="accent1"/>
              </a:buClr>
              <a:buSzPts val="2040"/>
              <a:buFont typeface="Noto Sans Symbols"/>
              <a:buChar char="⚫"/>
            </a:pPr>
            <a:r>
              <a:rPr lang="en-IN" sz="2400" b="0" i="0" u="none" strike="noStrike" cap="none">
                <a:solidFill>
                  <a:schemeClr val="dk1"/>
                </a:solidFill>
                <a:latin typeface="Constantia"/>
                <a:ea typeface="Constantia"/>
                <a:cs typeface="Constantia"/>
                <a:sym typeface="Constantia"/>
              </a:rPr>
              <a:t>The LSB will be shifted into CF. In the case of multiple-bit shift, CF will contain the bit most recently shifted out from the LSB. Bits shifted into CF previously will be lost.</a:t>
            </a:r>
            <a:endParaRPr/>
          </a:p>
          <a:p>
            <a:pPr marL="639762" marR="0" lvl="1" indent="-246062" algn="l" rtl="0">
              <a:lnSpc>
                <a:spcPct val="100000"/>
              </a:lnSpc>
              <a:spcBef>
                <a:spcPts val="1680"/>
              </a:spcBef>
              <a:spcAft>
                <a:spcPts val="0"/>
              </a:spcAft>
              <a:buClr>
                <a:schemeClr val="accent1"/>
              </a:buClr>
              <a:buSzPts val="2040"/>
              <a:buFont typeface="Noto Sans Symbols"/>
              <a:buChar char="⚫"/>
            </a:pPr>
            <a:r>
              <a:rPr lang="en-IN" sz="2400" b="0" i="0" u="none" strike="noStrike" cap="none">
                <a:solidFill>
                  <a:schemeClr val="dk1"/>
                </a:solidFill>
                <a:latin typeface="Constantia"/>
                <a:ea typeface="Constantia"/>
                <a:cs typeface="Constantia"/>
                <a:sym typeface="Constantia"/>
              </a:rPr>
              <a:t>MSB -🡪MSB-🡪 LSB-🡪 CF</a:t>
            </a:r>
            <a:endParaRPr sz="2400" b="0" i="0" u="none" strike="noStrike" cap="none">
              <a:solidFill>
                <a:schemeClr val="dk1"/>
              </a:solidFill>
              <a:latin typeface="Constantia"/>
              <a:ea typeface="Constantia"/>
              <a:cs typeface="Constantia"/>
              <a:sym typeface="Constantia"/>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9"/>
          <p:cNvSpPr txBox="1">
            <a:spLocks noGrp="1"/>
          </p:cNvSpPr>
          <p:nvPr>
            <p:ph type="title" idx="4294967295"/>
          </p:nvPr>
        </p:nvSpPr>
        <p:spPr>
          <a:xfrm>
            <a:off x="457200" y="704850"/>
            <a:ext cx="8229600" cy="866775"/>
          </a:xfrm>
          <a:prstGeom prst="rect">
            <a:avLst/>
          </a:prstGeom>
          <a:noFill/>
          <a:ln>
            <a:noFill/>
          </a:ln>
        </p:spPr>
        <p:txBody>
          <a:bodyPr spcFirstLastPara="1" wrap="square" lIns="0" tIns="45700" rIns="0" bIns="0" anchor="b" anchorCtr="0">
            <a:noAutofit/>
          </a:bodyPr>
          <a:lstStyle/>
          <a:p>
            <a:pPr marL="0" marR="0" lvl="0" indent="0" algn="ctr" rtl="0">
              <a:lnSpc>
                <a:spcPct val="100000"/>
              </a:lnSpc>
              <a:spcBef>
                <a:spcPts val="0"/>
              </a:spcBef>
              <a:spcAft>
                <a:spcPts val="0"/>
              </a:spcAft>
              <a:buClr>
                <a:schemeClr val="dk2"/>
              </a:buClr>
              <a:buSzPts val="5000"/>
              <a:buFont typeface="Calibri"/>
              <a:buNone/>
            </a:pPr>
            <a:r>
              <a:rPr lang="en-IN" sz="5000" b="1" i="0" u="none" strike="noStrike" cap="none">
                <a:solidFill>
                  <a:schemeClr val="dk2"/>
                </a:solidFill>
                <a:latin typeface="Calibri"/>
                <a:ea typeface="Calibri"/>
                <a:cs typeface="Calibri"/>
                <a:sym typeface="Calibri"/>
              </a:rPr>
              <a:t>Data Transfer Instructions</a:t>
            </a:r>
            <a:endParaRPr sz="5000" b="1" i="0" u="none" strike="noStrike" cap="none">
              <a:solidFill>
                <a:schemeClr val="dk2"/>
              </a:solidFill>
              <a:latin typeface="Calibri"/>
              <a:ea typeface="Calibri"/>
              <a:cs typeface="Calibri"/>
              <a:sym typeface="Calibri"/>
            </a:endParaRPr>
          </a:p>
        </p:txBody>
      </p:sp>
      <p:sp>
        <p:nvSpPr>
          <p:cNvPr id="177" name="Google Shape;177;p9"/>
          <p:cNvSpPr txBox="1">
            <a:spLocks noGrp="1"/>
          </p:cNvSpPr>
          <p:nvPr>
            <p:ph type="body" idx="4294967295"/>
          </p:nvPr>
        </p:nvSpPr>
        <p:spPr>
          <a:xfrm>
            <a:off x="457200" y="1714500"/>
            <a:ext cx="8229600" cy="4610100"/>
          </a:xfrm>
          <a:prstGeom prst="rect">
            <a:avLst/>
          </a:prstGeom>
          <a:noFill/>
          <a:ln>
            <a:noFill/>
          </a:ln>
        </p:spPr>
        <p:txBody>
          <a:bodyPr spcFirstLastPara="1" wrap="square" lIns="91425" tIns="45700" rIns="91425" bIns="45700" anchor="t" anchorCtr="0">
            <a:noAutofit/>
          </a:bodyPr>
          <a:lstStyle/>
          <a:p>
            <a:pPr marL="273050" marR="0" lvl="0" indent="-273050" algn="l" rtl="0">
              <a:lnSpc>
                <a:spcPct val="100000"/>
              </a:lnSpc>
              <a:spcBef>
                <a:spcPts val="0"/>
              </a:spcBef>
              <a:spcAft>
                <a:spcPts val="0"/>
              </a:spcAft>
              <a:buClr>
                <a:srgbClr val="E7BC29"/>
              </a:buClr>
              <a:buSzPts val="2375"/>
              <a:buFont typeface="Noto Sans Symbols"/>
              <a:buChar char="⚫"/>
            </a:pPr>
            <a:r>
              <a:rPr lang="en-IN" sz="2500" b="1" i="0" u="none" strike="noStrike" cap="none">
                <a:solidFill>
                  <a:schemeClr val="dk1"/>
                </a:solidFill>
                <a:latin typeface="Constantia"/>
                <a:ea typeface="Constantia"/>
                <a:cs typeface="Constantia"/>
                <a:sym typeface="Constantia"/>
              </a:rPr>
              <a:t>XCHG Des, Src:</a:t>
            </a:r>
            <a:endParaRPr/>
          </a:p>
          <a:p>
            <a:pPr marL="639762" marR="0" lvl="1" indent="-246061" algn="l" rtl="0">
              <a:lnSpc>
                <a:spcPct val="100000"/>
              </a:lnSpc>
              <a:spcBef>
                <a:spcPts val="1660"/>
              </a:spcBef>
              <a:spcAft>
                <a:spcPts val="0"/>
              </a:spcAft>
              <a:buClr>
                <a:schemeClr val="accent1"/>
              </a:buClr>
              <a:buSzPts val="1955"/>
              <a:buFont typeface="Noto Sans Symbols"/>
              <a:buChar char="⚫"/>
            </a:pPr>
            <a:r>
              <a:rPr lang="en-IN" sz="2300" b="0" i="0" u="none" strike="noStrike" cap="none">
                <a:solidFill>
                  <a:schemeClr val="dk1"/>
                </a:solidFill>
                <a:latin typeface="Constantia"/>
                <a:ea typeface="Constantia"/>
                <a:cs typeface="Constantia"/>
                <a:sym typeface="Constantia"/>
              </a:rPr>
              <a:t>This instruction exchanges Src with Des.</a:t>
            </a:r>
            <a:endParaRPr/>
          </a:p>
          <a:p>
            <a:pPr marL="639762" marR="0" lvl="1" indent="-246061" algn="l" rtl="0">
              <a:lnSpc>
                <a:spcPct val="100000"/>
              </a:lnSpc>
              <a:spcBef>
                <a:spcPts val="1660"/>
              </a:spcBef>
              <a:spcAft>
                <a:spcPts val="0"/>
              </a:spcAft>
              <a:buClr>
                <a:schemeClr val="accent1"/>
              </a:buClr>
              <a:buSzPts val="1955"/>
              <a:buFont typeface="Noto Sans Symbols"/>
              <a:buChar char="⚫"/>
            </a:pPr>
            <a:r>
              <a:rPr lang="en-IN" sz="2300" b="0" i="0" u="none" strike="noStrike" cap="none">
                <a:solidFill>
                  <a:schemeClr val="dk1"/>
                </a:solidFill>
                <a:latin typeface="Constantia"/>
                <a:ea typeface="Constantia"/>
                <a:cs typeface="Constantia"/>
                <a:sym typeface="Constantia"/>
              </a:rPr>
              <a:t>It </a:t>
            </a:r>
            <a:r>
              <a:rPr lang="en-IN" sz="2300" b="0" i="0" u="none" strike="noStrike" cap="none">
                <a:solidFill>
                  <a:srgbClr val="FF0000"/>
                </a:solidFill>
                <a:latin typeface="Constantia"/>
                <a:ea typeface="Constantia"/>
                <a:cs typeface="Constantia"/>
                <a:sym typeface="Constantia"/>
              </a:rPr>
              <a:t>cannot exchange two memory locations directly</a:t>
            </a:r>
            <a:r>
              <a:rPr lang="en-IN" sz="2300" b="0" i="0" u="none" strike="noStrike" cap="none">
                <a:solidFill>
                  <a:schemeClr val="dk1"/>
                </a:solidFill>
                <a:latin typeface="Constantia"/>
                <a:ea typeface="Constantia"/>
                <a:cs typeface="Constantia"/>
                <a:sym typeface="Constantia"/>
              </a:rPr>
              <a:t>.</a:t>
            </a:r>
            <a:endParaRPr/>
          </a:p>
          <a:p>
            <a:pPr marL="639762" marR="0" lvl="1" indent="-246061" algn="l" rtl="0">
              <a:lnSpc>
                <a:spcPct val="100000"/>
              </a:lnSpc>
              <a:spcBef>
                <a:spcPts val="1660"/>
              </a:spcBef>
              <a:spcAft>
                <a:spcPts val="0"/>
              </a:spcAft>
              <a:buClr>
                <a:schemeClr val="accent1"/>
              </a:buClr>
              <a:buSzPts val="1955"/>
              <a:buFont typeface="Noto Sans Symbols"/>
              <a:buChar char="⚫"/>
            </a:pPr>
            <a:r>
              <a:rPr lang="en-IN" sz="2300" b="0" i="0" u="none" strike="noStrike" cap="none">
                <a:solidFill>
                  <a:schemeClr val="dk1"/>
                </a:solidFill>
                <a:latin typeface="Constantia"/>
                <a:ea typeface="Constantia"/>
                <a:cs typeface="Constantia"/>
                <a:sym typeface="Constantia"/>
              </a:rPr>
              <a:t>E.g.: XCHG DX, AX </a:t>
            </a:r>
            <a:endParaRPr sz="2300" b="0" i="0" u="none" strike="noStrike" cap="none">
              <a:solidFill>
                <a:schemeClr val="dk1"/>
              </a:solidFill>
              <a:latin typeface="Constantia"/>
              <a:ea typeface="Constantia"/>
              <a:cs typeface="Constantia"/>
              <a:sym typeface="Constantia"/>
            </a:endParaRPr>
          </a:p>
          <a:p>
            <a:pPr marL="639762" marR="0" lvl="1" indent="-246062" algn="l" rtl="0">
              <a:lnSpc>
                <a:spcPct val="100000"/>
              </a:lnSpc>
              <a:spcBef>
                <a:spcPts val="1660"/>
              </a:spcBef>
              <a:spcAft>
                <a:spcPts val="0"/>
              </a:spcAft>
              <a:buClr>
                <a:schemeClr val="accent1"/>
              </a:buClr>
              <a:buSzPts val="1955"/>
              <a:buFont typeface="Noto Sans Symbols"/>
              <a:buNone/>
            </a:pPr>
            <a:r>
              <a:rPr lang="en-IN" sz="2300" b="0" i="0" u="none" strike="noStrike" cap="none">
                <a:solidFill>
                  <a:schemeClr val="dk1"/>
                </a:solidFill>
                <a:latin typeface="Constantia"/>
                <a:ea typeface="Constantia"/>
                <a:cs typeface="Constantia"/>
                <a:sym typeface="Constantia"/>
              </a:rPr>
              <a:t>		     XCHG BL,CH</a:t>
            </a:r>
            <a:endParaRPr sz="2300" b="0" i="0" u="none" strike="noStrike" cap="none">
              <a:solidFill>
                <a:schemeClr val="dk1"/>
              </a:solidFill>
              <a:latin typeface="Constantia"/>
              <a:ea typeface="Constantia"/>
              <a:cs typeface="Constantia"/>
              <a:sym typeface="Constantia"/>
            </a:endParaRPr>
          </a:p>
        </p:txBody>
      </p:sp>
      <p:pic>
        <p:nvPicPr>
          <p:cNvPr id="178" name="Google Shape;178;p9"/>
          <p:cNvPicPr preferRelativeResize="0"/>
          <p:nvPr/>
        </p:nvPicPr>
        <p:blipFill rotWithShape="1">
          <a:blip r:embed="rId3">
            <a:alphaModFix/>
          </a:blip>
          <a:srcRect/>
          <a:stretch/>
        </p:blipFill>
        <p:spPr>
          <a:xfrm>
            <a:off x="214282" y="4714884"/>
            <a:ext cx="8643998" cy="1685925"/>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708"/>
        <p:cNvGrpSpPr/>
        <p:nvPr/>
      </p:nvGrpSpPr>
      <p:grpSpPr>
        <a:xfrm>
          <a:off x="0" y="0"/>
          <a:ext cx="0" cy="0"/>
          <a:chOff x="0" y="0"/>
          <a:chExt cx="0" cy="0"/>
        </a:xfrm>
      </p:grpSpPr>
      <p:sp>
        <p:nvSpPr>
          <p:cNvPr id="709" name="Google Shape;709;p90"/>
          <p:cNvSpPr txBox="1">
            <a:spLocks noGrp="1"/>
          </p:cNvSpPr>
          <p:nvPr>
            <p:ph type="title" idx="4294967295"/>
          </p:nvPr>
        </p:nvSpPr>
        <p:spPr>
          <a:xfrm>
            <a:off x="457200" y="500042"/>
            <a:ext cx="8229600" cy="866775"/>
          </a:xfrm>
          <a:prstGeom prst="rect">
            <a:avLst/>
          </a:prstGeom>
          <a:noFill/>
          <a:ln>
            <a:noFill/>
          </a:ln>
        </p:spPr>
        <p:txBody>
          <a:bodyPr spcFirstLastPara="1" wrap="square" lIns="0" tIns="45700" rIns="0" bIns="0" anchor="b" anchorCtr="0">
            <a:noAutofit/>
          </a:bodyPr>
          <a:lstStyle/>
          <a:p>
            <a:pPr marL="0" marR="0" lvl="0" indent="0" algn="ctr" rtl="0">
              <a:lnSpc>
                <a:spcPct val="100000"/>
              </a:lnSpc>
              <a:spcBef>
                <a:spcPts val="0"/>
              </a:spcBef>
              <a:spcAft>
                <a:spcPts val="0"/>
              </a:spcAft>
              <a:buClr>
                <a:schemeClr val="dk2"/>
              </a:buClr>
              <a:buSzPts val="5000"/>
              <a:buFont typeface="Calibri"/>
              <a:buNone/>
            </a:pPr>
            <a:r>
              <a:rPr lang="en-IN" sz="5000" b="1" i="0" u="none" strike="noStrike" cap="none">
                <a:solidFill>
                  <a:schemeClr val="dk2"/>
                </a:solidFill>
                <a:latin typeface="Calibri"/>
                <a:ea typeface="Calibri"/>
                <a:cs typeface="Calibri"/>
                <a:sym typeface="Calibri"/>
              </a:rPr>
              <a:t>Bit Manipulation Instructions</a:t>
            </a:r>
            <a:endParaRPr sz="5000" b="1" i="0" u="none" strike="noStrike" cap="none">
              <a:solidFill>
                <a:schemeClr val="dk2"/>
              </a:solidFill>
              <a:latin typeface="Calibri"/>
              <a:ea typeface="Calibri"/>
              <a:cs typeface="Calibri"/>
              <a:sym typeface="Calibri"/>
            </a:endParaRPr>
          </a:p>
        </p:txBody>
      </p:sp>
      <p:sp>
        <p:nvSpPr>
          <p:cNvPr id="710" name="Google Shape;710;p90"/>
          <p:cNvSpPr txBox="1">
            <a:spLocks noGrp="1"/>
          </p:cNvSpPr>
          <p:nvPr>
            <p:ph type="body" idx="4294967295"/>
          </p:nvPr>
        </p:nvSpPr>
        <p:spPr>
          <a:xfrm>
            <a:off x="457200" y="1428736"/>
            <a:ext cx="8229600" cy="4610100"/>
          </a:xfrm>
          <a:prstGeom prst="rect">
            <a:avLst/>
          </a:prstGeom>
          <a:noFill/>
          <a:ln>
            <a:noFill/>
          </a:ln>
        </p:spPr>
        <p:txBody>
          <a:bodyPr spcFirstLastPara="1" wrap="square" lIns="91425" tIns="45700" rIns="91425" bIns="45700" anchor="t" anchorCtr="0">
            <a:noAutofit/>
          </a:bodyPr>
          <a:lstStyle/>
          <a:p>
            <a:pPr marL="273050" marR="0" lvl="0" indent="-273050" algn="l" rtl="0">
              <a:lnSpc>
                <a:spcPct val="100000"/>
              </a:lnSpc>
              <a:spcBef>
                <a:spcPts val="0"/>
              </a:spcBef>
              <a:spcAft>
                <a:spcPts val="0"/>
              </a:spcAft>
              <a:buClr>
                <a:srgbClr val="E7BC29"/>
              </a:buClr>
              <a:buSzPts val="1900"/>
              <a:buFont typeface="Noto Sans Symbols"/>
              <a:buChar char="⚫"/>
            </a:pPr>
            <a:r>
              <a:rPr lang="en-IN" sz="2000" b="1" i="0" u="none" strike="noStrike" cap="none">
                <a:solidFill>
                  <a:schemeClr val="dk1"/>
                </a:solidFill>
                <a:latin typeface="Constantia"/>
                <a:ea typeface="Constantia"/>
                <a:cs typeface="Constantia"/>
                <a:sym typeface="Constantia"/>
              </a:rPr>
              <a:t>SAR Des, Count:</a:t>
            </a:r>
            <a:endParaRPr sz="2000" b="0" i="0" u="none" strike="noStrike" cap="none">
              <a:solidFill>
                <a:schemeClr val="dk1"/>
              </a:solidFill>
              <a:latin typeface="Constantia"/>
              <a:ea typeface="Constantia"/>
              <a:cs typeface="Constantia"/>
              <a:sym typeface="Constantia"/>
            </a:endParaRPr>
          </a:p>
          <a:p>
            <a:pPr marL="273050" marR="0" lvl="0" indent="-273050" algn="just" rtl="0">
              <a:lnSpc>
                <a:spcPct val="100000"/>
              </a:lnSpc>
              <a:spcBef>
                <a:spcPts val="1600"/>
              </a:spcBef>
              <a:spcAft>
                <a:spcPts val="0"/>
              </a:spcAft>
              <a:buClr>
                <a:srgbClr val="E7BC29"/>
              </a:buClr>
              <a:buSzPts val="1900"/>
              <a:buFont typeface="Noto Sans Symbols"/>
              <a:buChar char="⚫"/>
            </a:pPr>
            <a:r>
              <a:rPr lang="en-IN" sz="2000" b="1" i="0" u="none" strike="noStrike" cap="none">
                <a:solidFill>
                  <a:schemeClr val="dk1"/>
                </a:solidFill>
                <a:latin typeface="Constantia"/>
                <a:ea typeface="Constantia"/>
                <a:cs typeface="Constantia"/>
                <a:sym typeface="Constantia"/>
              </a:rPr>
              <a:t>SAR DX, 1 ;</a:t>
            </a:r>
            <a:r>
              <a:rPr lang="en-IN" sz="2000" b="0" i="0" u="none" strike="noStrike" cap="none">
                <a:solidFill>
                  <a:schemeClr val="dk1"/>
                </a:solidFill>
                <a:latin typeface="Constantia"/>
                <a:ea typeface="Constantia"/>
                <a:cs typeface="Constantia"/>
                <a:sym typeface="Constantia"/>
              </a:rPr>
              <a:t>Shift word in DI one bit position right, new MSB = old MSB </a:t>
            </a:r>
            <a:endParaRPr/>
          </a:p>
          <a:p>
            <a:pPr marL="273050" marR="0" lvl="0" indent="-273050" algn="just" rtl="0">
              <a:lnSpc>
                <a:spcPct val="100000"/>
              </a:lnSpc>
              <a:spcBef>
                <a:spcPts val="400"/>
              </a:spcBef>
              <a:spcAft>
                <a:spcPts val="0"/>
              </a:spcAft>
              <a:buClr>
                <a:srgbClr val="E7BC29"/>
              </a:buClr>
              <a:buSzPts val="1900"/>
              <a:buFont typeface="Noto Sans Symbols"/>
              <a:buChar char="⚫"/>
            </a:pPr>
            <a:r>
              <a:rPr lang="en-IN" sz="2000" b="1" i="1" u="none" strike="noStrike" cap="none">
                <a:solidFill>
                  <a:schemeClr val="dk1"/>
                </a:solidFill>
                <a:latin typeface="Constantia"/>
                <a:ea typeface="Constantia"/>
                <a:cs typeface="Constantia"/>
                <a:sym typeface="Constantia"/>
              </a:rPr>
              <a:t>MOV CL, 02H</a:t>
            </a:r>
            <a:r>
              <a:rPr lang="en-IN" sz="2000" b="1" i="0" u="none" strike="noStrike" cap="none">
                <a:solidFill>
                  <a:schemeClr val="dk1"/>
                </a:solidFill>
                <a:latin typeface="Constantia"/>
                <a:ea typeface="Constantia"/>
                <a:cs typeface="Constantia"/>
                <a:sym typeface="Constantia"/>
              </a:rPr>
              <a:t> ;</a:t>
            </a:r>
            <a:r>
              <a:rPr lang="en-IN" sz="2000" b="0" i="0" u="none" strike="noStrike" cap="none">
                <a:solidFill>
                  <a:schemeClr val="dk1"/>
                </a:solidFill>
                <a:latin typeface="Constantia"/>
                <a:ea typeface="Constantia"/>
                <a:cs typeface="Constantia"/>
                <a:sym typeface="Constantia"/>
              </a:rPr>
              <a:t>Load desired number of shifts in CL </a:t>
            </a:r>
            <a:endParaRPr/>
          </a:p>
          <a:p>
            <a:pPr marL="273050" marR="0" lvl="0" indent="-273050" algn="just" rtl="0">
              <a:lnSpc>
                <a:spcPct val="100000"/>
              </a:lnSpc>
              <a:spcBef>
                <a:spcPts val="400"/>
              </a:spcBef>
              <a:spcAft>
                <a:spcPts val="0"/>
              </a:spcAft>
              <a:buClr>
                <a:srgbClr val="E7BC29"/>
              </a:buClr>
              <a:buSzPts val="1900"/>
              <a:buFont typeface="Noto Sans Symbols"/>
              <a:buChar char="⚫"/>
            </a:pPr>
            <a:r>
              <a:rPr lang="en-IN" sz="2000" b="1" i="1" u="none" strike="noStrike" cap="none">
                <a:solidFill>
                  <a:schemeClr val="dk1"/>
                </a:solidFill>
                <a:latin typeface="Constantia"/>
                <a:ea typeface="Constantia"/>
                <a:cs typeface="Constantia"/>
                <a:sym typeface="Constantia"/>
              </a:rPr>
              <a:t>SAR WORD PTR [BP], CL ;</a:t>
            </a:r>
            <a:r>
              <a:rPr lang="en-IN" sz="2000" b="0" i="0" u="none" strike="noStrike" cap="none">
                <a:solidFill>
                  <a:schemeClr val="dk1"/>
                </a:solidFill>
                <a:latin typeface="Constantia"/>
                <a:ea typeface="Constantia"/>
                <a:cs typeface="Constantia"/>
                <a:sym typeface="Constantia"/>
              </a:rPr>
              <a:t>Shift word at offset [BP] in stack segment right by two bit positions, the two MSBs are now copies of original MSB</a:t>
            </a:r>
            <a:endParaRPr sz="2000" b="0" i="0" u="none" strike="noStrike" cap="none">
              <a:solidFill>
                <a:schemeClr val="dk1"/>
              </a:solidFill>
              <a:latin typeface="Constantia"/>
              <a:ea typeface="Constantia"/>
              <a:cs typeface="Constantia"/>
              <a:sym typeface="Constantia"/>
            </a:endParaRPr>
          </a:p>
        </p:txBody>
      </p:sp>
      <p:pic>
        <p:nvPicPr>
          <p:cNvPr id="711" name="Google Shape;711;p90"/>
          <p:cNvPicPr preferRelativeResize="0"/>
          <p:nvPr/>
        </p:nvPicPr>
        <p:blipFill rotWithShape="1">
          <a:blip r:embed="rId3">
            <a:alphaModFix/>
          </a:blip>
          <a:srcRect/>
          <a:stretch/>
        </p:blipFill>
        <p:spPr>
          <a:xfrm>
            <a:off x="1409723" y="3429000"/>
            <a:ext cx="6448425" cy="3400425"/>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715"/>
        <p:cNvGrpSpPr/>
        <p:nvPr/>
      </p:nvGrpSpPr>
      <p:grpSpPr>
        <a:xfrm>
          <a:off x="0" y="0"/>
          <a:ext cx="0" cy="0"/>
          <a:chOff x="0" y="0"/>
          <a:chExt cx="0" cy="0"/>
        </a:xfrm>
      </p:grpSpPr>
      <p:sp>
        <p:nvSpPr>
          <p:cNvPr id="716" name="Google Shape;716;p91"/>
          <p:cNvSpPr txBox="1">
            <a:spLocks noGrp="1"/>
          </p:cNvSpPr>
          <p:nvPr>
            <p:ph type="title" idx="4294967295"/>
          </p:nvPr>
        </p:nvSpPr>
        <p:spPr>
          <a:xfrm>
            <a:off x="457200" y="704850"/>
            <a:ext cx="8229600" cy="866775"/>
          </a:xfrm>
          <a:prstGeom prst="rect">
            <a:avLst/>
          </a:prstGeom>
          <a:noFill/>
          <a:ln>
            <a:noFill/>
          </a:ln>
        </p:spPr>
        <p:txBody>
          <a:bodyPr spcFirstLastPara="1" wrap="square" lIns="0" tIns="45700" rIns="0" bIns="0" anchor="b" anchorCtr="0">
            <a:noAutofit/>
          </a:bodyPr>
          <a:lstStyle/>
          <a:p>
            <a:pPr marL="0" marR="0" lvl="0" indent="0" algn="ctr" rtl="0">
              <a:lnSpc>
                <a:spcPct val="100000"/>
              </a:lnSpc>
              <a:spcBef>
                <a:spcPts val="0"/>
              </a:spcBef>
              <a:spcAft>
                <a:spcPts val="0"/>
              </a:spcAft>
              <a:buClr>
                <a:schemeClr val="dk2"/>
              </a:buClr>
              <a:buSzPts val="5000"/>
              <a:buFont typeface="Calibri"/>
              <a:buNone/>
            </a:pPr>
            <a:r>
              <a:rPr lang="en-IN" sz="5000" b="1" i="0" u="none" strike="noStrike" cap="none">
                <a:solidFill>
                  <a:schemeClr val="dk2"/>
                </a:solidFill>
                <a:latin typeface="Calibri"/>
                <a:ea typeface="Calibri"/>
                <a:cs typeface="Calibri"/>
                <a:sym typeface="Calibri"/>
              </a:rPr>
              <a:t>Bit Manipulation Instructions</a:t>
            </a:r>
            <a:endParaRPr sz="5000" b="1" i="0" u="none" strike="noStrike" cap="none">
              <a:solidFill>
                <a:schemeClr val="dk2"/>
              </a:solidFill>
              <a:latin typeface="Calibri"/>
              <a:ea typeface="Calibri"/>
              <a:cs typeface="Calibri"/>
              <a:sym typeface="Calibri"/>
            </a:endParaRPr>
          </a:p>
        </p:txBody>
      </p:sp>
      <p:sp>
        <p:nvSpPr>
          <p:cNvPr id="717" name="Google Shape;717;p91"/>
          <p:cNvSpPr txBox="1">
            <a:spLocks noGrp="1"/>
          </p:cNvSpPr>
          <p:nvPr>
            <p:ph type="body" idx="4294967295"/>
          </p:nvPr>
        </p:nvSpPr>
        <p:spPr>
          <a:xfrm>
            <a:off x="457200" y="1714500"/>
            <a:ext cx="8229600" cy="4610100"/>
          </a:xfrm>
          <a:prstGeom prst="rect">
            <a:avLst/>
          </a:prstGeom>
          <a:noFill/>
          <a:ln>
            <a:noFill/>
          </a:ln>
        </p:spPr>
        <p:txBody>
          <a:bodyPr spcFirstLastPara="1" wrap="square" lIns="91425" tIns="45700" rIns="91425" bIns="45700" anchor="t" anchorCtr="0">
            <a:noAutofit/>
          </a:bodyPr>
          <a:lstStyle/>
          <a:p>
            <a:pPr marL="273050" marR="0" lvl="0" indent="-273050" algn="l" rtl="0">
              <a:lnSpc>
                <a:spcPct val="100000"/>
              </a:lnSpc>
              <a:spcBef>
                <a:spcPts val="0"/>
              </a:spcBef>
              <a:spcAft>
                <a:spcPts val="0"/>
              </a:spcAft>
              <a:buClr>
                <a:srgbClr val="E7BC29"/>
              </a:buClr>
              <a:buSzPts val="2470"/>
              <a:buFont typeface="Noto Sans Symbols"/>
              <a:buChar char="⚫"/>
            </a:pPr>
            <a:r>
              <a:rPr lang="en-IN" sz="2600" b="1" i="0" u="none" strike="noStrike" cap="none">
                <a:solidFill>
                  <a:schemeClr val="dk1"/>
                </a:solidFill>
                <a:latin typeface="Constantia"/>
                <a:ea typeface="Constantia"/>
                <a:cs typeface="Constantia"/>
                <a:sym typeface="Constantia"/>
              </a:rPr>
              <a:t>ROL Des, Count:rotate left without carry</a:t>
            </a:r>
            <a:endParaRPr/>
          </a:p>
          <a:p>
            <a:pPr marL="639762" marR="0" lvl="1" indent="-246062" algn="just" rtl="0">
              <a:lnSpc>
                <a:spcPct val="100000"/>
              </a:lnSpc>
              <a:spcBef>
                <a:spcPts val="1680"/>
              </a:spcBef>
              <a:spcAft>
                <a:spcPts val="0"/>
              </a:spcAft>
              <a:buClr>
                <a:schemeClr val="accent1"/>
              </a:buClr>
              <a:buSzPts val="2040"/>
              <a:buFont typeface="Noto Sans Symbols"/>
              <a:buChar char="⚫"/>
            </a:pPr>
            <a:r>
              <a:rPr lang="en-IN" sz="2400" b="0" i="0" u="none">
                <a:solidFill>
                  <a:schemeClr val="dk1"/>
                </a:solidFill>
                <a:latin typeface="Constantia"/>
                <a:ea typeface="Constantia"/>
                <a:cs typeface="Constantia"/>
                <a:sym typeface="Constantia"/>
              </a:rPr>
              <a:t>It rotates bits of byte or word left, by count.</a:t>
            </a:r>
            <a:endParaRPr/>
          </a:p>
          <a:p>
            <a:pPr marL="639762" marR="0" lvl="1" indent="-246062" algn="just" rtl="0">
              <a:lnSpc>
                <a:spcPct val="100000"/>
              </a:lnSpc>
              <a:spcBef>
                <a:spcPts val="1680"/>
              </a:spcBef>
              <a:spcAft>
                <a:spcPts val="0"/>
              </a:spcAft>
              <a:buClr>
                <a:schemeClr val="accent1"/>
              </a:buClr>
              <a:buSzPts val="2040"/>
              <a:buFont typeface="Noto Sans Symbols"/>
              <a:buChar char="⚫"/>
            </a:pPr>
            <a:r>
              <a:rPr lang="en-IN" sz="2400" b="0" i="0" u="none">
                <a:solidFill>
                  <a:schemeClr val="dk1"/>
                </a:solidFill>
                <a:latin typeface="Constantia"/>
                <a:ea typeface="Constantia"/>
                <a:cs typeface="Constantia"/>
                <a:sym typeface="Constantia"/>
              </a:rPr>
              <a:t>MSB is transferred to LSB and also to CF.</a:t>
            </a:r>
            <a:endParaRPr/>
          </a:p>
          <a:p>
            <a:pPr marL="639762" marR="0" lvl="1" indent="-246062" algn="just" rtl="0">
              <a:lnSpc>
                <a:spcPct val="100000"/>
              </a:lnSpc>
              <a:spcBef>
                <a:spcPts val="1680"/>
              </a:spcBef>
              <a:spcAft>
                <a:spcPts val="0"/>
              </a:spcAft>
              <a:buClr>
                <a:schemeClr val="accent1"/>
              </a:buClr>
              <a:buSzPts val="2040"/>
              <a:buFont typeface="Noto Sans Symbols"/>
              <a:buChar char="⚫"/>
            </a:pPr>
            <a:r>
              <a:rPr lang="en-IN" sz="2400" b="0" i="0" u="none">
                <a:solidFill>
                  <a:schemeClr val="dk1"/>
                </a:solidFill>
                <a:latin typeface="Constantia"/>
                <a:ea typeface="Constantia"/>
                <a:cs typeface="Constantia"/>
                <a:sym typeface="Constantia"/>
              </a:rPr>
              <a:t>If the number of bits desired to be shifted is 1, then the immediate number 1 can be written in Count.</a:t>
            </a:r>
            <a:endParaRPr/>
          </a:p>
          <a:p>
            <a:pPr marL="639762" marR="0" lvl="1" indent="-246062" algn="just" rtl="0">
              <a:lnSpc>
                <a:spcPct val="100000"/>
              </a:lnSpc>
              <a:spcBef>
                <a:spcPts val="1680"/>
              </a:spcBef>
              <a:spcAft>
                <a:spcPts val="0"/>
              </a:spcAft>
              <a:buClr>
                <a:schemeClr val="accent1"/>
              </a:buClr>
              <a:buSzPts val="2040"/>
              <a:buFont typeface="Noto Sans Symbols"/>
              <a:buChar char="⚫"/>
            </a:pPr>
            <a:r>
              <a:rPr lang="en-IN" sz="2400" b="0" i="0" u="none">
                <a:solidFill>
                  <a:schemeClr val="dk1"/>
                </a:solidFill>
                <a:latin typeface="Constantia"/>
                <a:ea typeface="Constantia"/>
                <a:cs typeface="Constantia"/>
                <a:sym typeface="Constantia"/>
              </a:rPr>
              <a:t>However, if the number of bits to be shifted is more than 1, then the count is put in CL register.</a:t>
            </a:r>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721"/>
        <p:cNvGrpSpPr/>
        <p:nvPr/>
      </p:nvGrpSpPr>
      <p:grpSpPr>
        <a:xfrm>
          <a:off x="0" y="0"/>
          <a:ext cx="0" cy="0"/>
          <a:chOff x="0" y="0"/>
          <a:chExt cx="0" cy="0"/>
        </a:xfrm>
      </p:grpSpPr>
      <p:sp>
        <p:nvSpPr>
          <p:cNvPr id="722" name="Google Shape;722;p92"/>
          <p:cNvSpPr txBox="1">
            <a:spLocks noGrp="1"/>
          </p:cNvSpPr>
          <p:nvPr>
            <p:ph type="title" idx="4294967295"/>
          </p:nvPr>
        </p:nvSpPr>
        <p:spPr>
          <a:xfrm>
            <a:off x="457200" y="704850"/>
            <a:ext cx="8229600" cy="866775"/>
          </a:xfrm>
          <a:prstGeom prst="rect">
            <a:avLst/>
          </a:prstGeom>
          <a:noFill/>
          <a:ln>
            <a:noFill/>
          </a:ln>
        </p:spPr>
        <p:txBody>
          <a:bodyPr spcFirstLastPara="1" wrap="square" lIns="0" tIns="45700" rIns="0" bIns="0" anchor="b" anchorCtr="0">
            <a:noAutofit/>
          </a:bodyPr>
          <a:lstStyle/>
          <a:p>
            <a:pPr marL="0" marR="0" lvl="0" indent="0" algn="ctr" rtl="0">
              <a:lnSpc>
                <a:spcPct val="100000"/>
              </a:lnSpc>
              <a:spcBef>
                <a:spcPts val="0"/>
              </a:spcBef>
              <a:spcAft>
                <a:spcPts val="0"/>
              </a:spcAft>
              <a:buClr>
                <a:schemeClr val="dk2"/>
              </a:buClr>
              <a:buSzPts val="5000"/>
              <a:buFont typeface="Calibri"/>
              <a:buNone/>
            </a:pPr>
            <a:r>
              <a:rPr lang="en-IN" sz="5000" b="1" i="0" u="none" strike="noStrike" cap="none">
                <a:solidFill>
                  <a:schemeClr val="dk2"/>
                </a:solidFill>
                <a:latin typeface="Calibri"/>
                <a:ea typeface="Calibri"/>
                <a:cs typeface="Calibri"/>
                <a:sym typeface="Calibri"/>
              </a:rPr>
              <a:t>Bit Manipulation Instructions</a:t>
            </a:r>
            <a:endParaRPr sz="5000" b="1" i="0" u="none" strike="noStrike" cap="none">
              <a:solidFill>
                <a:schemeClr val="dk2"/>
              </a:solidFill>
              <a:latin typeface="Calibri"/>
              <a:ea typeface="Calibri"/>
              <a:cs typeface="Calibri"/>
              <a:sym typeface="Calibri"/>
            </a:endParaRPr>
          </a:p>
        </p:txBody>
      </p:sp>
      <p:sp>
        <p:nvSpPr>
          <p:cNvPr id="723" name="Google Shape;723;p92"/>
          <p:cNvSpPr txBox="1">
            <a:spLocks noGrp="1"/>
          </p:cNvSpPr>
          <p:nvPr>
            <p:ph type="body" idx="4294967295"/>
          </p:nvPr>
        </p:nvSpPr>
        <p:spPr>
          <a:xfrm>
            <a:off x="457200" y="1714500"/>
            <a:ext cx="8229600" cy="4610100"/>
          </a:xfrm>
          <a:prstGeom prst="rect">
            <a:avLst/>
          </a:prstGeom>
          <a:noFill/>
          <a:ln>
            <a:noFill/>
          </a:ln>
        </p:spPr>
        <p:txBody>
          <a:bodyPr spcFirstLastPara="1" wrap="square" lIns="91425" tIns="45700" rIns="91425" bIns="45700" anchor="t" anchorCtr="0">
            <a:noAutofit/>
          </a:bodyPr>
          <a:lstStyle/>
          <a:p>
            <a:pPr marL="273050" marR="0" lvl="0" indent="-273050" algn="l" rtl="0">
              <a:lnSpc>
                <a:spcPct val="100000"/>
              </a:lnSpc>
              <a:spcBef>
                <a:spcPts val="0"/>
              </a:spcBef>
              <a:spcAft>
                <a:spcPts val="0"/>
              </a:spcAft>
              <a:buClr>
                <a:srgbClr val="E7BC29"/>
              </a:buClr>
              <a:buSzPts val="2470"/>
              <a:buFont typeface="Noto Sans Symbols"/>
              <a:buChar char="⚫"/>
            </a:pPr>
            <a:r>
              <a:rPr lang="en-IN" sz="2600" b="1" i="0" u="none" strike="noStrike" cap="none">
                <a:solidFill>
                  <a:schemeClr val="dk1"/>
                </a:solidFill>
                <a:latin typeface="Constantia"/>
                <a:ea typeface="Constantia"/>
                <a:cs typeface="Constantia"/>
                <a:sym typeface="Constantia"/>
              </a:rPr>
              <a:t>ROL Des, Count:</a:t>
            </a:r>
            <a:endParaRPr/>
          </a:p>
        </p:txBody>
      </p:sp>
      <p:pic>
        <p:nvPicPr>
          <p:cNvPr id="724" name="Google Shape;724;p92"/>
          <p:cNvPicPr preferRelativeResize="0"/>
          <p:nvPr/>
        </p:nvPicPr>
        <p:blipFill rotWithShape="1">
          <a:blip r:embed="rId3">
            <a:alphaModFix/>
          </a:blip>
          <a:srcRect/>
          <a:stretch/>
        </p:blipFill>
        <p:spPr>
          <a:xfrm>
            <a:off x="723900" y="2852752"/>
            <a:ext cx="7696200" cy="2647950"/>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728"/>
        <p:cNvGrpSpPr/>
        <p:nvPr/>
      </p:nvGrpSpPr>
      <p:grpSpPr>
        <a:xfrm>
          <a:off x="0" y="0"/>
          <a:ext cx="0" cy="0"/>
          <a:chOff x="0" y="0"/>
          <a:chExt cx="0" cy="0"/>
        </a:xfrm>
      </p:grpSpPr>
      <p:sp>
        <p:nvSpPr>
          <p:cNvPr id="729" name="Google Shape;729;p93"/>
          <p:cNvSpPr txBox="1">
            <a:spLocks noGrp="1"/>
          </p:cNvSpPr>
          <p:nvPr>
            <p:ph type="title" idx="4294967295"/>
          </p:nvPr>
        </p:nvSpPr>
        <p:spPr>
          <a:xfrm>
            <a:off x="457200" y="704850"/>
            <a:ext cx="8229600" cy="866775"/>
          </a:xfrm>
          <a:prstGeom prst="rect">
            <a:avLst/>
          </a:prstGeom>
          <a:noFill/>
          <a:ln>
            <a:noFill/>
          </a:ln>
        </p:spPr>
        <p:txBody>
          <a:bodyPr spcFirstLastPara="1" wrap="square" lIns="0" tIns="45700" rIns="0" bIns="0" anchor="b" anchorCtr="0">
            <a:noAutofit/>
          </a:bodyPr>
          <a:lstStyle/>
          <a:p>
            <a:pPr marL="0" marR="0" lvl="0" indent="0" algn="ctr" rtl="0">
              <a:lnSpc>
                <a:spcPct val="100000"/>
              </a:lnSpc>
              <a:spcBef>
                <a:spcPts val="0"/>
              </a:spcBef>
              <a:spcAft>
                <a:spcPts val="0"/>
              </a:spcAft>
              <a:buClr>
                <a:schemeClr val="dk2"/>
              </a:buClr>
              <a:buSzPts val="5000"/>
              <a:buFont typeface="Calibri"/>
              <a:buNone/>
            </a:pPr>
            <a:r>
              <a:rPr lang="en-IN" sz="5000" b="1" i="0" u="none" strike="noStrike" cap="none">
                <a:solidFill>
                  <a:schemeClr val="dk2"/>
                </a:solidFill>
                <a:latin typeface="Calibri"/>
                <a:ea typeface="Calibri"/>
                <a:cs typeface="Calibri"/>
                <a:sym typeface="Calibri"/>
              </a:rPr>
              <a:t>Bit Manipulation Instructions</a:t>
            </a:r>
            <a:endParaRPr sz="5000" b="1" i="0" u="none" strike="noStrike" cap="none">
              <a:solidFill>
                <a:schemeClr val="dk2"/>
              </a:solidFill>
              <a:latin typeface="Calibri"/>
              <a:ea typeface="Calibri"/>
              <a:cs typeface="Calibri"/>
              <a:sym typeface="Calibri"/>
            </a:endParaRPr>
          </a:p>
        </p:txBody>
      </p:sp>
      <p:sp>
        <p:nvSpPr>
          <p:cNvPr id="730" name="Google Shape;730;p93"/>
          <p:cNvSpPr txBox="1">
            <a:spLocks noGrp="1"/>
          </p:cNvSpPr>
          <p:nvPr>
            <p:ph type="body" idx="4294967295"/>
          </p:nvPr>
        </p:nvSpPr>
        <p:spPr>
          <a:xfrm>
            <a:off x="457200" y="1714500"/>
            <a:ext cx="8229600" cy="4610100"/>
          </a:xfrm>
          <a:prstGeom prst="rect">
            <a:avLst/>
          </a:prstGeom>
          <a:noFill/>
          <a:ln>
            <a:noFill/>
          </a:ln>
        </p:spPr>
        <p:txBody>
          <a:bodyPr spcFirstLastPara="1" wrap="square" lIns="91425" tIns="45700" rIns="91425" bIns="45700" anchor="t" anchorCtr="0">
            <a:noAutofit/>
          </a:bodyPr>
          <a:lstStyle/>
          <a:p>
            <a:pPr marL="273050" marR="0" lvl="0" indent="-273050" algn="l" rtl="0">
              <a:lnSpc>
                <a:spcPct val="100000"/>
              </a:lnSpc>
              <a:spcBef>
                <a:spcPts val="0"/>
              </a:spcBef>
              <a:spcAft>
                <a:spcPts val="0"/>
              </a:spcAft>
              <a:buClr>
                <a:srgbClr val="E7BC29"/>
              </a:buClr>
              <a:buSzPts val="2470"/>
              <a:buFont typeface="Noto Sans Symbols"/>
              <a:buChar char="⚫"/>
            </a:pPr>
            <a:r>
              <a:rPr lang="en-IN" sz="2600" b="1" i="0" u="none" strike="noStrike" cap="none">
                <a:solidFill>
                  <a:schemeClr val="dk1"/>
                </a:solidFill>
                <a:latin typeface="Constantia"/>
                <a:ea typeface="Constantia"/>
                <a:cs typeface="Constantia"/>
                <a:sym typeface="Constantia"/>
              </a:rPr>
              <a:t>ROR Des, Count: rotate right without carry</a:t>
            </a:r>
            <a:endParaRPr/>
          </a:p>
          <a:p>
            <a:pPr marL="639762" marR="0" lvl="1" indent="-246062" algn="just" rtl="0">
              <a:lnSpc>
                <a:spcPct val="100000"/>
              </a:lnSpc>
              <a:spcBef>
                <a:spcPts val="1680"/>
              </a:spcBef>
              <a:spcAft>
                <a:spcPts val="0"/>
              </a:spcAft>
              <a:buClr>
                <a:schemeClr val="accent1"/>
              </a:buClr>
              <a:buSzPts val="2040"/>
              <a:buFont typeface="Noto Sans Symbols"/>
              <a:buChar char="⚫"/>
            </a:pPr>
            <a:r>
              <a:rPr lang="en-IN" sz="2400" b="0" i="0" u="none">
                <a:solidFill>
                  <a:schemeClr val="dk1"/>
                </a:solidFill>
                <a:latin typeface="Constantia"/>
                <a:ea typeface="Constantia"/>
                <a:cs typeface="Constantia"/>
                <a:sym typeface="Constantia"/>
              </a:rPr>
              <a:t>It rotates bits of byte or word right, by count.</a:t>
            </a:r>
            <a:endParaRPr/>
          </a:p>
          <a:p>
            <a:pPr marL="639762" marR="0" lvl="1" indent="-246062" algn="just" rtl="0">
              <a:lnSpc>
                <a:spcPct val="100000"/>
              </a:lnSpc>
              <a:spcBef>
                <a:spcPts val="1680"/>
              </a:spcBef>
              <a:spcAft>
                <a:spcPts val="0"/>
              </a:spcAft>
              <a:buClr>
                <a:schemeClr val="accent1"/>
              </a:buClr>
              <a:buSzPts val="2040"/>
              <a:buFont typeface="Noto Sans Symbols"/>
              <a:buChar char="⚫"/>
            </a:pPr>
            <a:r>
              <a:rPr lang="en-IN" sz="2400" b="0" i="0" u="none">
                <a:solidFill>
                  <a:schemeClr val="dk1"/>
                </a:solidFill>
                <a:latin typeface="Constantia"/>
                <a:ea typeface="Constantia"/>
                <a:cs typeface="Constantia"/>
                <a:sym typeface="Constantia"/>
              </a:rPr>
              <a:t>LSB is transferred to MSB and also to CF.</a:t>
            </a:r>
            <a:endParaRPr/>
          </a:p>
          <a:p>
            <a:pPr marL="639762" marR="0" lvl="1" indent="-246062" algn="just" rtl="0">
              <a:lnSpc>
                <a:spcPct val="100000"/>
              </a:lnSpc>
              <a:spcBef>
                <a:spcPts val="1680"/>
              </a:spcBef>
              <a:spcAft>
                <a:spcPts val="0"/>
              </a:spcAft>
              <a:buClr>
                <a:schemeClr val="accent1"/>
              </a:buClr>
              <a:buSzPts val="2040"/>
              <a:buFont typeface="Noto Sans Symbols"/>
              <a:buChar char="⚫"/>
            </a:pPr>
            <a:r>
              <a:rPr lang="en-IN" sz="2400" b="0" i="0" u="none">
                <a:solidFill>
                  <a:schemeClr val="dk1"/>
                </a:solidFill>
                <a:latin typeface="Constantia"/>
                <a:ea typeface="Constantia"/>
                <a:cs typeface="Constantia"/>
                <a:sym typeface="Constantia"/>
              </a:rPr>
              <a:t>If the number of bits desired to be shifted is 1, then the immediate number 1 can be written in Count.</a:t>
            </a:r>
            <a:endParaRPr/>
          </a:p>
          <a:p>
            <a:pPr marL="639762" marR="0" lvl="1" indent="-246062" algn="just" rtl="0">
              <a:lnSpc>
                <a:spcPct val="100000"/>
              </a:lnSpc>
              <a:spcBef>
                <a:spcPts val="1680"/>
              </a:spcBef>
              <a:spcAft>
                <a:spcPts val="0"/>
              </a:spcAft>
              <a:buClr>
                <a:schemeClr val="accent1"/>
              </a:buClr>
              <a:buSzPts val="2040"/>
              <a:buFont typeface="Noto Sans Symbols"/>
              <a:buChar char="⚫"/>
            </a:pPr>
            <a:r>
              <a:rPr lang="en-IN" sz="2400" b="0" i="0" u="none">
                <a:solidFill>
                  <a:schemeClr val="dk1"/>
                </a:solidFill>
                <a:latin typeface="Constantia"/>
                <a:ea typeface="Constantia"/>
                <a:cs typeface="Constantia"/>
                <a:sym typeface="Constantia"/>
              </a:rPr>
              <a:t>However, if the number of bits to be shifted is more than 1, then the count is put in CL register.</a:t>
            </a:r>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734"/>
        <p:cNvGrpSpPr/>
        <p:nvPr/>
      </p:nvGrpSpPr>
      <p:grpSpPr>
        <a:xfrm>
          <a:off x="0" y="0"/>
          <a:ext cx="0" cy="0"/>
          <a:chOff x="0" y="0"/>
          <a:chExt cx="0" cy="0"/>
        </a:xfrm>
      </p:grpSpPr>
      <p:sp>
        <p:nvSpPr>
          <p:cNvPr id="735" name="Google Shape;735;p94"/>
          <p:cNvSpPr txBox="1">
            <a:spLocks noGrp="1"/>
          </p:cNvSpPr>
          <p:nvPr>
            <p:ph type="title" idx="4294967295"/>
          </p:nvPr>
        </p:nvSpPr>
        <p:spPr>
          <a:xfrm>
            <a:off x="457200" y="704850"/>
            <a:ext cx="8229600" cy="866775"/>
          </a:xfrm>
          <a:prstGeom prst="rect">
            <a:avLst/>
          </a:prstGeom>
          <a:noFill/>
          <a:ln>
            <a:noFill/>
          </a:ln>
        </p:spPr>
        <p:txBody>
          <a:bodyPr spcFirstLastPara="1" wrap="square" lIns="0" tIns="45700" rIns="0" bIns="0" anchor="b" anchorCtr="0">
            <a:noAutofit/>
          </a:bodyPr>
          <a:lstStyle/>
          <a:p>
            <a:pPr marL="0" marR="0" lvl="0" indent="0" algn="ctr" rtl="0">
              <a:lnSpc>
                <a:spcPct val="100000"/>
              </a:lnSpc>
              <a:spcBef>
                <a:spcPts val="0"/>
              </a:spcBef>
              <a:spcAft>
                <a:spcPts val="0"/>
              </a:spcAft>
              <a:buClr>
                <a:schemeClr val="dk2"/>
              </a:buClr>
              <a:buSzPts val="5000"/>
              <a:buFont typeface="Calibri"/>
              <a:buNone/>
            </a:pPr>
            <a:r>
              <a:rPr lang="en-IN" sz="5000" b="1" i="0" u="none" strike="noStrike" cap="none">
                <a:solidFill>
                  <a:schemeClr val="dk2"/>
                </a:solidFill>
                <a:latin typeface="Calibri"/>
                <a:ea typeface="Calibri"/>
                <a:cs typeface="Calibri"/>
                <a:sym typeface="Calibri"/>
              </a:rPr>
              <a:t>Bit Manipulation Instructions</a:t>
            </a:r>
            <a:endParaRPr sz="5000" b="1" i="0" u="none" strike="noStrike" cap="none">
              <a:solidFill>
                <a:schemeClr val="dk2"/>
              </a:solidFill>
              <a:latin typeface="Calibri"/>
              <a:ea typeface="Calibri"/>
              <a:cs typeface="Calibri"/>
              <a:sym typeface="Calibri"/>
            </a:endParaRPr>
          </a:p>
        </p:txBody>
      </p:sp>
      <p:sp>
        <p:nvSpPr>
          <p:cNvPr id="736" name="Google Shape;736;p94"/>
          <p:cNvSpPr txBox="1">
            <a:spLocks noGrp="1"/>
          </p:cNvSpPr>
          <p:nvPr>
            <p:ph type="body" idx="4294967295"/>
          </p:nvPr>
        </p:nvSpPr>
        <p:spPr>
          <a:xfrm>
            <a:off x="457200" y="1714500"/>
            <a:ext cx="8229600" cy="4610100"/>
          </a:xfrm>
          <a:prstGeom prst="rect">
            <a:avLst/>
          </a:prstGeom>
          <a:noFill/>
          <a:ln>
            <a:noFill/>
          </a:ln>
        </p:spPr>
        <p:txBody>
          <a:bodyPr spcFirstLastPara="1" wrap="square" lIns="91425" tIns="45700" rIns="91425" bIns="45700" anchor="t" anchorCtr="0">
            <a:noAutofit/>
          </a:bodyPr>
          <a:lstStyle/>
          <a:p>
            <a:pPr marL="273050" marR="0" lvl="0" indent="-273050" algn="l" rtl="0">
              <a:lnSpc>
                <a:spcPct val="100000"/>
              </a:lnSpc>
              <a:spcBef>
                <a:spcPts val="0"/>
              </a:spcBef>
              <a:spcAft>
                <a:spcPts val="0"/>
              </a:spcAft>
              <a:buClr>
                <a:srgbClr val="E7BC29"/>
              </a:buClr>
              <a:buSzPts val="2470"/>
              <a:buFont typeface="Noto Sans Symbols"/>
              <a:buChar char="⚫"/>
            </a:pPr>
            <a:r>
              <a:rPr lang="en-IN" sz="2600" b="1" i="0" u="none" strike="noStrike" cap="none">
                <a:solidFill>
                  <a:schemeClr val="dk1"/>
                </a:solidFill>
                <a:latin typeface="Constantia"/>
                <a:ea typeface="Constantia"/>
                <a:cs typeface="Constantia"/>
                <a:sym typeface="Constantia"/>
              </a:rPr>
              <a:t>ROR Des, Count:</a:t>
            </a:r>
            <a:endParaRPr/>
          </a:p>
        </p:txBody>
      </p:sp>
      <p:pic>
        <p:nvPicPr>
          <p:cNvPr id="737" name="Google Shape;737;p94"/>
          <p:cNvPicPr preferRelativeResize="0"/>
          <p:nvPr/>
        </p:nvPicPr>
        <p:blipFill rotWithShape="1">
          <a:blip r:embed="rId3">
            <a:alphaModFix/>
          </a:blip>
          <a:srcRect/>
          <a:stretch/>
        </p:blipFill>
        <p:spPr>
          <a:xfrm>
            <a:off x="733425" y="2514610"/>
            <a:ext cx="7677150" cy="2343150"/>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741"/>
        <p:cNvGrpSpPr/>
        <p:nvPr/>
      </p:nvGrpSpPr>
      <p:grpSpPr>
        <a:xfrm>
          <a:off x="0" y="0"/>
          <a:ext cx="0" cy="0"/>
          <a:chOff x="0" y="0"/>
          <a:chExt cx="0" cy="0"/>
        </a:xfrm>
      </p:grpSpPr>
      <p:sp>
        <p:nvSpPr>
          <p:cNvPr id="742" name="Google Shape;742;p95"/>
          <p:cNvSpPr txBox="1">
            <a:spLocks noGrp="1"/>
          </p:cNvSpPr>
          <p:nvPr>
            <p:ph type="title" idx="4294967295"/>
          </p:nvPr>
        </p:nvSpPr>
        <p:spPr>
          <a:xfrm>
            <a:off x="457200" y="704850"/>
            <a:ext cx="8229600" cy="866775"/>
          </a:xfrm>
          <a:prstGeom prst="rect">
            <a:avLst/>
          </a:prstGeom>
          <a:noFill/>
          <a:ln>
            <a:noFill/>
          </a:ln>
        </p:spPr>
        <p:txBody>
          <a:bodyPr spcFirstLastPara="1" wrap="square" lIns="0" tIns="45700" rIns="0" bIns="0" anchor="b" anchorCtr="0">
            <a:noAutofit/>
          </a:bodyPr>
          <a:lstStyle/>
          <a:p>
            <a:pPr marL="0" marR="0" lvl="0" indent="0" algn="ctr" rtl="0">
              <a:lnSpc>
                <a:spcPct val="100000"/>
              </a:lnSpc>
              <a:spcBef>
                <a:spcPts val="0"/>
              </a:spcBef>
              <a:spcAft>
                <a:spcPts val="0"/>
              </a:spcAft>
              <a:buClr>
                <a:schemeClr val="dk2"/>
              </a:buClr>
              <a:buSzPts val="5000"/>
              <a:buFont typeface="Calibri"/>
              <a:buNone/>
            </a:pPr>
            <a:r>
              <a:rPr lang="en-IN" sz="5000" b="1" i="0" u="none" strike="noStrike" cap="none">
                <a:solidFill>
                  <a:schemeClr val="dk2"/>
                </a:solidFill>
                <a:latin typeface="Calibri"/>
                <a:ea typeface="Calibri"/>
                <a:cs typeface="Calibri"/>
                <a:sym typeface="Calibri"/>
              </a:rPr>
              <a:t>Bit Manipulation Instructions</a:t>
            </a:r>
            <a:endParaRPr sz="5000" b="1" i="0" u="none" strike="noStrike" cap="none">
              <a:solidFill>
                <a:schemeClr val="dk2"/>
              </a:solidFill>
              <a:latin typeface="Calibri"/>
              <a:ea typeface="Calibri"/>
              <a:cs typeface="Calibri"/>
              <a:sym typeface="Calibri"/>
            </a:endParaRPr>
          </a:p>
        </p:txBody>
      </p:sp>
      <p:sp>
        <p:nvSpPr>
          <p:cNvPr id="743" name="Google Shape;743;p95"/>
          <p:cNvSpPr txBox="1">
            <a:spLocks noGrp="1"/>
          </p:cNvSpPr>
          <p:nvPr>
            <p:ph type="body" idx="4294967295"/>
          </p:nvPr>
        </p:nvSpPr>
        <p:spPr>
          <a:xfrm>
            <a:off x="457200" y="1714500"/>
            <a:ext cx="8229600" cy="4610100"/>
          </a:xfrm>
          <a:prstGeom prst="rect">
            <a:avLst/>
          </a:prstGeom>
          <a:noFill/>
          <a:ln>
            <a:noFill/>
          </a:ln>
        </p:spPr>
        <p:txBody>
          <a:bodyPr spcFirstLastPara="1" wrap="square" lIns="91425" tIns="45700" rIns="91425" bIns="45700" anchor="t" anchorCtr="0">
            <a:noAutofit/>
          </a:bodyPr>
          <a:lstStyle/>
          <a:p>
            <a:pPr marL="273050" marR="0" lvl="0" indent="-273050" algn="l" rtl="0">
              <a:lnSpc>
                <a:spcPct val="100000"/>
              </a:lnSpc>
              <a:spcBef>
                <a:spcPts val="0"/>
              </a:spcBef>
              <a:spcAft>
                <a:spcPts val="0"/>
              </a:spcAft>
              <a:buClr>
                <a:srgbClr val="E7BC29"/>
              </a:buClr>
              <a:buSzPts val="2470"/>
              <a:buFont typeface="Noto Sans Symbols"/>
              <a:buChar char="⚫"/>
            </a:pPr>
            <a:r>
              <a:rPr lang="en-IN" sz="2600" b="1" i="0" u="none" strike="noStrike" cap="none">
                <a:solidFill>
                  <a:schemeClr val="dk1"/>
                </a:solidFill>
                <a:latin typeface="Constantia"/>
                <a:ea typeface="Constantia"/>
                <a:cs typeface="Constantia"/>
                <a:sym typeface="Constantia"/>
              </a:rPr>
              <a:t>RCL Des, Count: rotate left through carry</a:t>
            </a:r>
            <a:endParaRPr sz="2600" b="1" i="0" u="none" strike="noStrike" cap="none">
              <a:solidFill>
                <a:schemeClr val="dk1"/>
              </a:solidFill>
              <a:latin typeface="Constantia"/>
              <a:ea typeface="Constantia"/>
              <a:cs typeface="Constantia"/>
              <a:sym typeface="Constantia"/>
            </a:endParaRPr>
          </a:p>
          <a:p>
            <a:pPr marL="639763" marR="0" lvl="1" indent="-246062" algn="just" rtl="0">
              <a:lnSpc>
                <a:spcPct val="100000"/>
              </a:lnSpc>
              <a:spcBef>
                <a:spcPts val="1680"/>
              </a:spcBef>
              <a:spcAft>
                <a:spcPts val="0"/>
              </a:spcAft>
              <a:buClr>
                <a:schemeClr val="accent1"/>
              </a:buClr>
              <a:buSzPts val="2040"/>
              <a:buFont typeface="Noto Sans Symbols"/>
              <a:buChar char="⚫"/>
            </a:pPr>
            <a:r>
              <a:rPr lang="en-IN" sz="2400" b="0" i="0" u="none" strike="noStrike" cap="none">
                <a:solidFill>
                  <a:schemeClr val="dk1"/>
                </a:solidFill>
                <a:latin typeface="Constantia"/>
                <a:ea typeface="Constantia"/>
                <a:cs typeface="Constantia"/>
                <a:sym typeface="Constantia"/>
              </a:rPr>
              <a:t>This instruction rotates all the bits in a specified word or byte some number of bit positions to the left. </a:t>
            </a:r>
            <a:endParaRPr/>
          </a:p>
          <a:p>
            <a:pPr marL="639763" marR="0" lvl="1" indent="-246062" algn="just" rtl="0">
              <a:lnSpc>
                <a:spcPct val="100000"/>
              </a:lnSpc>
              <a:spcBef>
                <a:spcPts val="1680"/>
              </a:spcBef>
              <a:spcAft>
                <a:spcPts val="0"/>
              </a:spcAft>
              <a:buClr>
                <a:schemeClr val="accent1"/>
              </a:buClr>
              <a:buSzPts val="2040"/>
              <a:buFont typeface="Noto Sans Symbols"/>
              <a:buChar char="⚫"/>
            </a:pPr>
            <a:r>
              <a:rPr lang="en-IN" sz="2400" b="0" i="0" u="none" strike="noStrike" cap="none">
                <a:solidFill>
                  <a:schemeClr val="dk1"/>
                </a:solidFill>
                <a:latin typeface="Constantia"/>
                <a:ea typeface="Constantia"/>
                <a:cs typeface="Constantia"/>
                <a:sym typeface="Constantia"/>
              </a:rPr>
              <a:t>The operation circular because the </a:t>
            </a:r>
            <a:r>
              <a:rPr lang="en-IN" sz="2400" b="1" i="0" u="none" strike="noStrike" cap="none">
                <a:solidFill>
                  <a:schemeClr val="dk1"/>
                </a:solidFill>
                <a:latin typeface="Constantia"/>
                <a:ea typeface="Constantia"/>
                <a:cs typeface="Constantia"/>
                <a:sym typeface="Constantia"/>
              </a:rPr>
              <a:t>MSB of the operand is rotated into the carry flag</a:t>
            </a:r>
            <a:r>
              <a:rPr lang="en-IN" sz="2400" b="0" i="0" u="none" strike="noStrike" cap="none">
                <a:solidFill>
                  <a:schemeClr val="dk1"/>
                </a:solidFill>
                <a:latin typeface="Constantia"/>
                <a:ea typeface="Constantia"/>
                <a:cs typeface="Constantia"/>
                <a:sym typeface="Constantia"/>
              </a:rPr>
              <a:t> and the bit in the carry flag is rotated around into LSB of the operand.</a:t>
            </a:r>
            <a:endParaRPr sz="2400" b="1" i="0" u="none" strike="noStrike" cap="none">
              <a:solidFill>
                <a:schemeClr val="dk1"/>
              </a:solidFill>
              <a:latin typeface="Constantia"/>
              <a:ea typeface="Constantia"/>
              <a:cs typeface="Constantia"/>
              <a:sym typeface="Constantia"/>
            </a:endParaRPr>
          </a:p>
        </p:txBody>
      </p:sp>
      <p:pic>
        <p:nvPicPr>
          <p:cNvPr id="744" name="Google Shape;744;p95"/>
          <p:cNvPicPr preferRelativeResize="0"/>
          <p:nvPr/>
        </p:nvPicPr>
        <p:blipFill rotWithShape="1">
          <a:blip r:embed="rId3">
            <a:alphaModFix/>
          </a:blip>
          <a:srcRect/>
          <a:stretch/>
        </p:blipFill>
        <p:spPr>
          <a:xfrm>
            <a:off x="995363" y="4591070"/>
            <a:ext cx="7153275" cy="1695450"/>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748"/>
        <p:cNvGrpSpPr/>
        <p:nvPr/>
      </p:nvGrpSpPr>
      <p:grpSpPr>
        <a:xfrm>
          <a:off x="0" y="0"/>
          <a:ext cx="0" cy="0"/>
          <a:chOff x="0" y="0"/>
          <a:chExt cx="0" cy="0"/>
        </a:xfrm>
      </p:grpSpPr>
      <p:sp>
        <p:nvSpPr>
          <p:cNvPr id="749" name="Google Shape;749;p96"/>
          <p:cNvSpPr txBox="1">
            <a:spLocks noGrp="1"/>
          </p:cNvSpPr>
          <p:nvPr>
            <p:ph type="title" idx="4294967295"/>
          </p:nvPr>
        </p:nvSpPr>
        <p:spPr>
          <a:xfrm>
            <a:off x="457200" y="704850"/>
            <a:ext cx="8229600" cy="866775"/>
          </a:xfrm>
          <a:prstGeom prst="rect">
            <a:avLst/>
          </a:prstGeom>
          <a:noFill/>
          <a:ln>
            <a:noFill/>
          </a:ln>
        </p:spPr>
        <p:txBody>
          <a:bodyPr spcFirstLastPara="1" wrap="square" lIns="0" tIns="45700" rIns="0" bIns="0" anchor="b" anchorCtr="0">
            <a:noAutofit/>
          </a:bodyPr>
          <a:lstStyle/>
          <a:p>
            <a:pPr marL="0" marR="0" lvl="0" indent="0" algn="ctr" rtl="0">
              <a:lnSpc>
                <a:spcPct val="100000"/>
              </a:lnSpc>
              <a:spcBef>
                <a:spcPts val="0"/>
              </a:spcBef>
              <a:spcAft>
                <a:spcPts val="0"/>
              </a:spcAft>
              <a:buClr>
                <a:schemeClr val="dk2"/>
              </a:buClr>
              <a:buSzPts val="5000"/>
              <a:buFont typeface="Calibri"/>
              <a:buNone/>
            </a:pPr>
            <a:r>
              <a:rPr lang="en-IN" sz="5000" b="1" i="0" u="none" strike="noStrike" cap="none">
                <a:solidFill>
                  <a:schemeClr val="dk2"/>
                </a:solidFill>
                <a:latin typeface="Calibri"/>
                <a:ea typeface="Calibri"/>
                <a:cs typeface="Calibri"/>
                <a:sym typeface="Calibri"/>
              </a:rPr>
              <a:t>Bit Manipulation Instructions</a:t>
            </a:r>
            <a:endParaRPr sz="5000" b="1" i="0" u="none" strike="noStrike" cap="none">
              <a:solidFill>
                <a:schemeClr val="dk2"/>
              </a:solidFill>
              <a:latin typeface="Calibri"/>
              <a:ea typeface="Calibri"/>
              <a:cs typeface="Calibri"/>
              <a:sym typeface="Calibri"/>
            </a:endParaRPr>
          </a:p>
        </p:txBody>
      </p:sp>
      <p:sp>
        <p:nvSpPr>
          <p:cNvPr id="750" name="Google Shape;750;p96"/>
          <p:cNvSpPr txBox="1">
            <a:spLocks noGrp="1"/>
          </p:cNvSpPr>
          <p:nvPr>
            <p:ph type="body" idx="4294967295"/>
          </p:nvPr>
        </p:nvSpPr>
        <p:spPr>
          <a:xfrm>
            <a:off x="457200" y="1714500"/>
            <a:ext cx="8229600" cy="4610100"/>
          </a:xfrm>
          <a:prstGeom prst="rect">
            <a:avLst/>
          </a:prstGeom>
          <a:noFill/>
          <a:ln>
            <a:noFill/>
          </a:ln>
        </p:spPr>
        <p:txBody>
          <a:bodyPr spcFirstLastPara="1" wrap="square" lIns="91425" tIns="45700" rIns="91425" bIns="45700" anchor="t" anchorCtr="0">
            <a:noAutofit/>
          </a:bodyPr>
          <a:lstStyle/>
          <a:p>
            <a:pPr marL="273050" marR="0" lvl="0" indent="-273050" algn="l" rtl="0">
              <a:lnSpc>
                <a:spcPct val="100000"/>
              </a:lnSpc>
              <a:spcBef>
                <a:spcPts val="0"/>
              </a:spcBef>
              <a:spcAft>
                <a:spcPts val="0"/>
              </a:spcAft>
              <a:buClr>
                <a:srgbClr val="E7BC29"/>
              </a:buClr>
              <a:buSzPts val="2470"/>
              <a:buFont typeface="Noto Sans Symbols"/>
              <a:buChar char="⚫"/>
            </a:pPr>
            <a:r>
              <a:rPr lang="en-IN" sz="2600" b="1" i="0" u="none" strike="noStrike" cap="none">
                <a:solidFill>
                  <a:schemeClr val="dk1"/>
                </a:solidFill>
                <a:latin typeface="Constantia"/>
                <a:ea typeface="Constantia"/>
                <a:cs typeface="Constantia"/>
                <a:sym typeface="Constantia"/>
              </a:rPr>
              <a:t>RCR Des, Count: rotate right through carry</a:t>
            </a:r>
            <a:endParaRPr sz="2600" b="1" i="0" u="none" strike="noStrike" cap="none">
              <a:solidFill>
                <a:schemeClr val="dk1"/>
              </a:solidFill>
              <a:latin typeface="Constantia"/>
              <a:ea typeface="Constantia"/>
              <a:cs typeface="Constantia"/>
              <a:sym typeface="Constantia"/>
            </a:endParaRPr>
          </a:p>
          <a:p>
            <a:pPr marL="639763" marR="0" lvl="1" indent="-246062" algn="just" rtl="0">
              <a:lnSpc>
                <a:spcPct val="100000"/>
              </a:lnSpc>
              <a:spcBef>
                <a:spcPts val="1680"/>
              </a:spcBef>
              <a:spcAft>
                <a:spcPts val="0"/>
              </a:spcAft>
              <a:buClr>
                <a:schemeClr val="accent1"/>
              </a:buClr>
              <a:buSzPts val="2040"/>
              <a:buFont typeface="Noto Sans Symbols"/>
              <a:buChar char="⚫"/>
            </a:pPr>
            <a:r>
              <a:rPr lang="en-IN" sz="2400" b="0" i="0" u="none" strike="noStrike" cap="none">
                <a:solidFill>
                  <a:schemeClr val="dk1"/>
                </a:solidFill>
                <a:latin typeface="Constantia"/>
                <a:ea typeface="Constantia"/>
                <a:cs typeface="Constantia"/>
                <a:sym typeface="Constantia"/>
              </a:rPr>
              <a:t>This instruction rotates all the bits in a specified word or byte some number of bit positions to the right.</a:t>
            </a:r>
            <a:endParaRPr/>
          </a:p>
          <a:p>
            <a:pPr marL="639763" marR="0" lvl="1" indent="-246062" algn="just" rtl="0">
              <a:lnSpc>
                <a:spcPct val="100000"/>
              </a:lnSpc>
              <a:spcBef>
                <a:spcPts val="1680"/>
              </a:spcBef>
              <a:spcAft>
                <a:spcPts val="0"/>
              </a:spcAft>
              <a:buClr>
                <a:schemeClr val="accent1"/>
              </a:buClr>
              <a:buSzPts val="2040"/>
              <a:buFont typeface="Noto Sans Symbols"/>
              <a:buChar char="⚫"/>
            </a:pPr>
            <a:r>
              <a:rPr lang="en-IN" sz="2400" b="0" i="0" u="none" strike="noStrike" cap="none">
                <a:solidFill>
                  <a:schemeClr val="dk1"/>
                </a:solidFill>
                <a:latin typeface="Constantia"/>
                <a:ea typeface="Constantia"/>
                <a:cs typeface="Constantia"/>
                <a:sym typeface="Constantia"/>
              </a:rPr>
              <a:t> The operation circular because the LSB of the operand is rotated into the carry flag and the bit in the carry flag is rotate around into MSB of the operand.</a:t>
            </a:r>
            <a:endParaRPr sz="2400" b="1" i="0" u="none" strike="noStrike" cap="none">
              <a:solidFill>
                <a:schemeClr val="dk1"/>
              </a:solidFill>
              <a:latin typeface="Constantia"/>
              <a:ea typeface="Constantia"/>
              <a:cs typeface="Constantia"/>
              <a:sym typeface="Constantia"/>
            </a:endParaRPr>
          </a:p>
        </p:txBody>
      </p:sp>
      <p:pic>
        <p:nvPicPr>
          <p:cNvPr id="751" name="Google Shape;751;p96"/>
          <p:cNvPicPr preferRelativeResize="0"/>
          <p:nvPr/>
        </p:nvPicPr>
        <p:blipFill rotWithShape="1">
          <a:blip r:embed="rId3">
            <a:alphaModFix/>
          </a:blip>
          <a:srcRect/>
          <a:stretch/>
        </p:blipFill>
        <p:spPr>
          <a:xfrm>
            <a:off x="1000125" y="4543443"/>
            <a:ext cx="7143750" cy="1457325"/>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755"/>
        <p:cNvGrpSpPr/>
        <p:nvPr/>
      </p:nvGrpSpPr>
      <p:grpSpPr>
        <a:xfrm>
          <a:off x="0" y="0"/>
          <a:ext cx="0" cy="0"/>
          <a:chOff x="0" y="0"/>
          <a:chExt cx="0" cy="0"/>
        </a:xfrm>
      </p:grpSpPr>
      <p:pic>
        <p:nvPicPr>
          <p:cNvPr id="756" name="Google Shape;756;p97" descr="A thread to say Thank you! - Unreal Engine Forums"/>
          <p:cNvPicPr preferRelativeResize="0"/>
          <p:nvPr/>
        </p:nvPicPr>
        <p:blipFill rotWithShape="1">
          <a:blip r:embed="rId3">
            <a:alphaModFix/>
          </a:blip>
          <a:srcRect/>
          <a:stretch/>
        </p:blipFill>
        <p:spPr>
          <a:xfrm>
            <a:off x="2143108" y="857232"/>
            <a:ext cx="4876800" cy="4876800"/>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760"/>
        <p:cNvGrpSpPr/>
        <p:nvPr/>
      </p:nvGrpSpPr>
      <p:grpSpPr>
        <a:xfrm>
          <a:off x="0" y="0"/>
          <a:ext cx="0" cy="0"/>
          <a:chOff x="0" y="0"/>
          <a:chExt cx="0" cy="0"/>
        </a:xfrm>
      </p:grpSpPr>
      <p:sp>
        <p:nvSpPr>
          <p:cNvPr id="761" name="Google Shape;761;p98"/>
          <p:cNvSpPr txBox="1">
            <a:spLocks noGrp="1"/>
          </p:cNvSpPr>
          <p:nvPr>
            <p:ph type="title" idx="4294967295"/>
          </p:nvPr>
        </p:nvSpPr>
        <p:spPr>
          <a:xfrm>
            <a:off x="357158" y="3000372"/>
            <a:ext cx="8229600" cy="866775"/>
          </a:xfrm>
          <a:prstGeom prst="rect">
            <a:avLst/>
          </a:prstGeom>
          <a:noFill/>
          <a:ln>
            <a:noFill/>
          </a:ln>
        </p:spPr>
        <p:txBody>
          <a:bodyPr spcFirstLastPara="1" wrap="square" lIns="0" tIns="45700" rIns="0" bIns="0" anchor="b" anchorCtr="0">
            <a:noAutofit/>
          </a:bodyPr>
          <a:lstStyle/>
          <a:p>
            <a:pPr marL="0" marR="0" lvl="0" indent="0" algn="ctr" rtl="0">
              <a:lnSpc>
                <a:spcPct val="100000"/>
              </a:lnSpc>
              <a:spcBef>
                <a:spcPts val="0"/>
              </a:spcBef>
              <a:spcAft>
                <a:spcPts val="0"/>
              </a:spcAft>
              <a:buClr>
                <a:schemeClr val="dk2"/>
              </a:buClr>
              <a:buSzPts val="5000"/>
              <a:buFont typeface="Calibri"/>
              <a:buNone/>
            </a:pPr>
            <a:r>
              <a:rPr lang="en-IN" sz="5000" b="1" i="0" u="none" strike="noStrike" cap="none">
                <a:solidFill>
                  <a:schemeClr val="dk2"/>
                </a:solidFill>
                <a:latin typeface="Calibri"/>
                <a:ea typeface="Calibri"/>
                <a:cs typeface="Calibri"/>
                <a:sym typeface="Calibri"/>
              </a:rPr>
              <a:t>Program Execution Transfer Instructions</a:t>
            </a:r>
            <a:endParaRPr sz="5000" b="1" i="0" u="none" strike="noStrike" cap="none">
              <a:solidFill>
                <a:schemeClr val="dk2"/>
              </a:solidFill>
              <a:latin typeface="Calibri"/>
              <a:ea typeface="Calibri"/>
              <a:cs typeface="Calibri"/>
              <a:sym typeface="Calibri"/>
            </a:endParaRPr>
          </a:p>
        </p:txBody>
      </p:sp>
      <p:sp>
        <p:nvSpPr>
          <p:cNvPr id="762" name="Google Shape;762;p98"/>
          <p:cNvSpPr txBox="1"/>
          <p:nvPr/>
        </p:nvSpPr>
        <p:spPr>
          <a:xfrm>
            <a:off x="5429256" y="4462482"/>
            <a:ext cx="3214710" cy="1752600"/>
          </a:xfrm>
          <a:prstGeom prst="rect">
            <a:avLst/>
          </a:prstGeom>
          <a:noFill/>
          <a:ln>
            <a:noFill/>
          </a:ln>
        </p:spPr>
        <p:txBody>
          <a:bodyPr spcFirstLastPara="1" wrap="square" lIns="0" tIns="45700" rIns="18275" bIns="45700" anchor="t" anchorCtr="0">
            <a:noAutofit/>
          </a:bodyPr>
          <a:lstStyle/>
          <a:p>
            <a:pPr marL="0" marR="0" lvl="0" indent="0" algn="ctr" rtl="0">
              <a:lnSpc>
                <a:spcPct val="100000"/>
              </a:lnSpc>
              <a:spcBef>
                <a:spcPts val="0"/>
              </a:spcBef>
              <a:spcAft>
                <a:spcPts val="0"/>
              </a:spcAft>
              <a:buClr>
                <a:schemeClr val="accent2"/>
              </a:buClr>
              <a:buSzPts val="1900"/>
              <a:buFont typeface="Noto Sans Symbols"/>
              <a:buNone/>
            </a:pPr>
            <a:r>
              <a:rPr lang="en-IN" sz="2000" b="1" i="0" u="none" strike="noStrike" cap="none">
                <a:solidFill>
                  <a:schemeClr val="accent2"/>
                </a:solidFill>
                <a:latin typeface="Bell MT"/>
                <a:ea typeface="Bell MT"/>
                <a:cs typeface="Bell MT"/>
                <a:sym typeface="Bell MT"/>
              </a:rPr>
              <a:t>Dr. Manju Khurana</a:t>
            </a:r>
            <a:endParaRPr/>
          </a:p>
          <a:p>
            <a:pPr marL="0" marR="0" lvl="0" indent="0" algn="ctr" rtl="0">
              <a:lnSpc>
                <a:spcPct val="100000"/>
              </a:lnSpc>
              <a:spcBef>
                <a:spcPts val="400"/>
              </a:spcBef>
              <a:spcAft>
                <a:spcPts val="0"/>
              </a:spcAft>
              <a:buClr>
                <a:schemeClr val="accent2"/>
              </a:buClr>
              <a:buSzPts val="1900"/>
              <a:buFont typeface="Noto Sans Symbols"/>
              <a:buNone/>
            </a:pPr>
            <a:r>
              <a:rPr lang="en-IN" sz="2000" b="1" i="0" u="none" strike="noStrike" cap="none">
                <a:solidFill>
                  <a:schemeClr val="accent2"/>
                </a:solidFill>
                <a:latin typeface="Bell MT"/>
                <a:ea typeface="Bell MT"/>
                <a:cs typeface="Bell MT"/>
                <a:sym typeface="Bell MT"/>
              </a:rPr>
              <a:t>Assistant Professor, CSED</a:t>
            </a:r>
            <a:endParaRPr/>
          </a:p>
          <a:p>
            <a:pPr marL="0" marR="0" lvl="0" indent="0" algn="ctr" rtl="0">
              <a:lnSpc>
                <a:spcPct val="100000"/>
              </a:lnSpc>
              <a:spcBef>
                <a:spcPts val="400"/>
              </a:spcBef>
              <a:spcAft>
                <a:spcPts val="0"/>
              </a:spcAft>
              <a:buClr>
                <a:schemeClr val="accent2"/>
              </a:buClr>
              <a:buSzPts val="1900"/>
              <a:buFont typeface="Noto Sans Symbols"/>
              <a:buNone/>
            </a:pPr>
            <a:r>
              <a:rPr lang="en-IN" sz="2000" b="1" i="0" u="none" strike="noStrike" cap="none">
                <a:solidFill>
                  <a:schemeClr val="accent2"/>
                </a:solidFill>
                <a:latin typeface="Bell MT"/>
                <a:ea typeface="Bell MT"/>
                <a:cs typeface="Bell MT"/>
                <a:sym typeface="Bell MT"/>
              </a:rPr>
              <a:t>TIET, Patiala</a:t>
            </a:r>
            <a:endParaRPr/>
          </a:p>
          <a:p>
            <a:pPr marL="0" marR="0" lvl="0" indent="0" algn="ctr" rtl="0">
              <a:lnSpc>
                <a:spcPct val="100000"/>
              </a:lnSpc>
              <a:spcBef>
                <a:spcPts val="400"/>
              </a:spcBef>
              <a:spcAft>
                <a:spcPts val="0"/>
              </a:spcAft>
              <a:buClr>
                <a:schemeClr val="accent2"/>
              </a:buClr>
              <a:buSzPts val="1900"/>
              <a:buFont typeface="Noto Sans Symbols"/>
              <a:buNone/>
            </a:pPr>
            <a:r>
              <a:rPr lang="en-IN" sz="2000" b="1" i="0" u="none" strike="noStrike" cap="none">
                <a:solidFill>
                  <a:schemeClr val="accent2"/>
                </a:solidFill>
                <a:latin typeface="Bell MT"/>
                <a:ea typeface="Bell MT"/>
                <a:cs typeface="Bell MT"/>
                <a:sym typeface="Bell MT"/>
              </a:rPr>
              <a:t>manju.khurana@thapar.edu</a:t>
            </a:r>
            <a:endParaRPr sz="2000" b="1" i="0" u="none" strike="noStrike" cap="none">
              <a:solidFill>
                <a:schemeClr val="accent2"/>
              </a:solidFill>
              <a:latin typeface="Bell MT"/>
              <a:ea typeface="Bell MT"/>
              <a:cs typeface="Bell MT"/>
              <a:sym typeface="Bell MT"/>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766"/>
        <p:cNvGrpSpPr/>
        <p:nvPr/>
      </p:nvGrpSpPr>
      <p:grpSpPr>
        <a:xfrm>
          <a:off x="0" y="0"/>
          <a:ext cx="0" cy="0"/>
          <a:chOff x="0" y="0"/>
          <a:chExt cx="0" cy="0"/>
        </a:xfrm>
      </p:grpSpPr>
      <p:sp>
        <p:nvSpPr>
          <p:cNvPr id="767" name="Google Shape;767;p99"/>
          <p:cNvSpPr txBox="1">
            <a:spLocks noGrp="1"/>
          </p:cNvSpPr>
          <p:nvPr>
            <p:ph type="title" idx="4294967295"/>
          </p:nvPr>
        </p:nvSpPr>
        <p:spPr>
          <a:xfrm>
            <a:off x="457200" y="704850"/>
            <a:ext cx="8229600" cy="866775"/>
          </a:xfrm>
          <a:prstGeom prst="rect">
            <a:avLst/>
          </a:prstGeom>
          <a:noFill/>
          <a:ln>
            <a:noFill/>
          </a:ln>
        </p:spPr>
        <p:txBody>
          <a:bodyPr spcFirstLastPara="1" wrap="square" lIns="0" tIns="45700" rIns="0" bIns="0" anchor="b" anchorCtr="0">
            <a:noAutofit/>
          </a:bodyPr>
          <a:lstStyle/>
          <a:p>
            <a:pPr marL="0" marR="0" lvl="0" indent="0" algn="ctr" rtl="0">
              <a:lnSpc>
                <a:spcPct val="100000"/>
              </a:lnSpc>
              <a:spcBef>
                <a:spcPts val="0"/>
              </a:spcBef>
              <a:spcAft>
                <a:spcPts val="0"/>
              </a:spcAft>
              <a:buClr>
                <a:schemeClr val="dk2"/>
              </a:buClr>
              <a:buSzPts val="3600"/>
              <a:buFont typeface="Calibri"/>
              <a:buNone/>
            </a:pPr>
            <a:r>
              <a:rPr lang="en-IN" sz="3600" b="1" i="0" u="none" strike="noStrike" cap="none">
                <a:solidFill>
                  <a:schemeClr val="dk2"/>
                </a:solidFill>
                <a:latin typeface="Calibri"/>
                <a:ea typeface="Calibri"/>
                <a:cs typeface="Calibri"/>
                <a:sym typeface="Calibri"/>
              </a:rPr>
              <a:t>Program Execution Transfer Instructions</a:t>
            </a:r>
            <a:endParaRPr sz="3600" b="1" i="0" u="none" strike="noStrike" cap="none">
              <a:solidFill>
                <a:schemeClr val="dk2"/>
              </a:solidFill>
              <a:latin typeface="Calibri"/>
              <a:ea typeface="Calibri"/>
              <a:cs typeface="Calibri"/>
              <a:sym typeface="Calibri"/>
            </a:endParaRPr>
          </a:p>
        </p:txBody>
      </p:sp>
      <p:sp>
        <p:nvSpPr>
          <p:cNvPr id="768" name="Google Shape;768;p99"/>
          <p:cNvSpPr txBox="1">
            <a:spLocks noGrp="1"/>
          </p:cNvSpPr>
          <p:nvPr>
            <p:ph type="body" idx="4294967295"/>
          </p:nvPr>
        </p:nvSpPr>
        <p:spPr>
          <a:xfrm>
            <a:off x="457200" y="1714500"/>
            <a:ext cx="8229600" cy="4610100"/>
          </a:xfrm>
          <a:prstGeom prst="rect">
            <a:avLst/>
          </a:prstGeom>
          <a:noFill/>
          <a:ln>
            <a:noFill/>
          </a:ln>
        </p:spPr>
        <p:txBody>
          <a:bodyPr spcFirstLastPara="1" wrap="square" lIns="91425" tIns="45700" rIns="91425" bIns="45700" anchor="t" anchorCtr="0">
            <a:noAutofit/>
          </a:bodyPr>
          <a:lstStyle/>
          <a:p>
            <a:pPr marL="273050" marR="0" lvl="0" indent="-273050" algn="just" rtl="0">
              <a:lnSpc>
                <a:spcPct val="100000"/>
              </a:lnSpc>
              <a:spcBef>
                <a:spcPts val="0"/>
              </a:spcBef>
              <a:spcAft>
                <a:spcPts val="0"/>
              </a:spcAft>
              <a:buClr>
                <a:srgbClr val="E7BC29"/>
              </a:buClr>
              <a:buSzPts val="2470"/>
              <a:buFont typeface="Noto Sans Symbols"/>
              <a:buChar char="⚫"/>
            </a:pPr>
            <a:r>
              <a:rPr lang="en-IN" sz="2600" b="0" i="0" u="none">
                <a:solidFill>
                  <a:schemeClr val="dk1"/>
                </a:solidFill>
                <a:latin typeface="Constantia"/>
                <a:ea typeface="Constantia"/>
                <a:cs typeface="Constantia"/>
                <a:sym typeface="Constantia"/>
              </a:rPr>
              <a:t>These instructions cause change in the sequence of the execution of instruction.</a:t>
            </a:r>
            <a:endParaRPr/>
          </a:p>
          <a:p>
            <a:pPr marL="273050" marR="0" lvl="0" indent="-273050" algn="just" rtl="0">
              <a:lnSpc>
                <a:spcPct val="100000"/>
              </a:lnSpc>
              <a:spcBef>
                <a:spcPts val="1720"/>
              </a:spcBef>
              <a:spcAft>
                <a:spcPts val="0"/>
              </a:spcAft>
              <a:buClr>
                <a:srgbClr val="E7BC29"/>
              </a:buClr>
              <a:buSzPts val="2470"/>
              <a:buFont typeface="Noto Sans Symbols"/>
              <a:buChar char="⚫"/>
            </a:pPr>
            <a:r>
              <a:rPr lang="en-IN" sz="2600" b="0" i="0" u="none">
                <a:solidFill>
                  <a:schemeClr val="dk1"/>
                </a:solidFill>
                <a:latin typeface="Constantia"/>
                <a:ea typeface="Constantia"/>
                <a:cs typeface="Constantia"/>
                <a:sym typeface="Constantia"/>
              </a:rPr>
              <a:t>This change can be through a condition or sometimes unconditional.</a:t>
            </a:r>
            <a:endParaRPr/>
          </a:p>
          <a:p>
            <a:pPr marL="273050" marR="0" lvl="0" indent="-273050" algn="just" rtl="0">
              <a:lnSpc>
                <a:spcPct val="100000"/>
              </a:lnSpc>
              <a:spcBef>
                <a:spcPts val="1720"/>
              </a:spcBef>
              <a:spcAft>
                <a:spcPts val="0"/>
              </a:spcAft>
              <a:buClr>
                <a:srgbClr val="E7BC29"/>
              </a:buClr>
              <a:buSzPts val="2470"/>
              <a:buFont typeface="Noto Sans Symbols"/>
              <a:buChar char="⚫"/>
            </a:pPr>
            <a:r>
              <a:rPr lang="en-IN" sz="2600" b="0" i="0" u="none">
                <a:solidFill>
                  <a:schemeClr val="dk1"/>
                </a:solidFill>
                <a:latin typeface="Constantia"/>
                <a:ea typeface="Constantia"/>
                <a:cs typeface="Constantia"/>
                <a:sym typeface="Constantia"/>
              </a:rPr>
              <a:t>The conditions are represented by flags.</a:t>
            </a:r>
            <a:endParaRPr/>
          </a:p>
        </p:txBody>
      </p:sp>
    </p:spTree>
  </p:cSld>
  <p:clrMapOvr>
    <a:masterClrMapping/>
  </p:clrMapOvr>
</p:sld>
</file>

<file path=ppt/theme/theme1.xml><?xml version="1.0" encoding="utf-8"?>
<a:theme xmlns:a="http://schemas.openxmlformats.org/drawingml/2006/main" name="1_Flow">
  <a:themeElements>
    <a:clrScheme name="Paper">
      <a:dk1>
        <a:srgbClr val="000000"/>
      </a:dk1>
      <a:lt1>
        <a:srgbClr val="FFFFFF"/>
      </a:lt1>
      <a:dk2>
        <a:srgbClr val="444D26"/>
      </a:dk2>
      <a:lt2>
        <a:srgbClr val="FEFAC9"/>
      </a:lt2>
      <a:accent1>
        <a:srgbClr val="A5B592"/>
      </a:accent1>
      <a:accent2>
        <a:srgbClr val="F3A447"/>
      </a:accent2>
      <a:accent3>
        <a:srgbClr val="E7BC29"/>
      </a:accent3>
      <a:accent4>
        <a:srgbClr val="D092A7"/>
      </a:accent4>
      <a:accent5>
        <a:srgbClr val="9C85C0"/>
      </a:accent5>
      <a:accent6>
        <a:srgbClr val="809EC2"/>
      </a:accent6>
      <a:hlink>
        <a:srgbClr val="8E58B6"/>
      </a:hlink>
      <a:folHlink>
        <a:srgbClr val="7F6F6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Flow">
  <a:themeElements>
    <a:clrScheme name="Paper">
      <a:dk1>
        <a:srgbClr val="000000"/>
      </a:dk1>
      <a:lt1>
        <a:srgbClr val="FFFFFF"/>
      </a:lt1>
      <a:dk2>
        <a:srgbClr val="444D26"/>
      </a:dk2>
      <a:lt2>
        <a:srgbClr val="FEFAC9"/>
      </a:lt2>
      <a:accent1>
        <a:srgbClr val="A5B592"/>
      </a:accent1>
      <a:accent2>
        <a:srgbClr val="F3A447"/>
      </a:accent2>
      <a:accent3>
        <a:srgbClr val="E7BC29"/>
      </a:accent3>
      <a:accent4>
        <a:srgbClr val="D092A7"/>
      </a:accent4>
      <a:accent5>
        <a:srgbClr val="9C85C0"/>
      </a:accent5>
      <a:accent6>
        <a:srgbClr val="809EC2"/>
      </a:accent6>
      <a:hlink>
        <a:srgbClr val="8E58B6"/>
      </a:hlink>
      <a:folHlink>
        <a:srgbClr val="7F6F6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Flow">
  <a:themeElements>
    <a:clrScheme name="Paper">
      <a:dk1>
        <a:srgbClr val="000000"/>
      </a:dk1>
      <a:lt1>
        <a:srgbClr val="FFFFFF"/>
      </a:lt1>
      <a:dk2>
        <a:srgbClr val="444D26"/>
      </a:dk2>
      <a:lt2>
        <a:srgbClr val="FEFAC9"/>
      </a:lt2>
      <a:accent1>
        <a:srgbClr val="A5B592"/>
      </a:accent1>
      <a:accent2>
        <a:srgbClr val="F3A447"/>
      </a:accent2>
      <a:accent3>
        <a:srgbClr val="E7BC29"/>
      </a:accent3>
      <a:accent4>
        <a:srgbClr val="D092A7"/>
      </a:accent4>
      <a:accent5>
        <a:srgbClr val="9C85C0"/>
      </a:accent5>
      <a:accent6>
        <a:srgbClr val="809EC2"/>
      </a:accent6>
      <a:hlink>
        <a:srgbClr val="8E58B6"/>
      </a:hlink>
      <a:folHlink>
        <a:srgbClr val="7F6F6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6427</Words>
  <Application>Microsoft Office PowerPoint</Application>
  <PresentationFormat>On-screen Show (4:3)</PresentationFormat>
  <Paragraphs>920</Paragraphs>
  <Slides>130</Slides>
  <Notes>130</Notes>
  <HiddenSlides>0</HiddenSlides>
  <MMClips>0</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130</vt:i4>
      </vt:variant>
    </vt:vector>
  </HeadingPairs>
  <TitlesOfParts>
    <vt:vector size="141" baseType="lpstr">
      <vt:lpstr>Calibri</vt:lpstr>
      <vt:lpstr>Arial</vt:lpstr>
      <vt:lpstr>Arial Black</vt:lpstr>
      <vt:lpstr>Constantia</vt:lpstr>
      <vt:lpstr>Times New Roman</vt:lpstr>
      <vt:lpstr>Bell MT</vt:lpstr>
      <vt:lpstr>Courier New</vt:lpstr>
      <vt:lpstr>Noto Sans Symbols</vt:lpstr>
      <vt:lpstr>1_Flow</vt:lpstr>
      <vt:lpstr>Flow</vt:lpstr>
      <vt:lpstr>Flow</vt:lpstr>
      <vt:lpstr>Instruction Set of 8086</vt:lpstr>
      <vt:lpstr>Instruction Set of 8086</vt:lpstr>
      <vt:lpstr>Classification of Instruction Set</vt:lpstr>
      <vt:lpstr>Data Transfer Instructions</vt:lpstr>
      <vt:lpstr>Data Transfer Instructions</vt:lpstr>
      <vt:lpstr>Data Transfer Instructions</vt:lpstr>
      <vt:lpstr>Data Transfer Instructions</vt:lpstr>
      <vt:lpstr>Data Transfer Instructions</vt:lpstr>
      <vt:lpstr>Data Transfer Instructions</vt:lpstr>
      <vt:lpstr>Data Transfer Instructions</vt:lpstr>
      <vt:lpstr>Data Transfer Instructions</vt:lpstr>
      <vt:lpstr>Data Transfer Instructions</vt:lpstr>
      <vt:lpstr>Data Transfer Instructions</vt:lpstr>
      <vt:lpstr>Data Transfer Instructions</vt:lpstr>
      <vt:lpstr>Data Transfer Instructions</vt:lpstr>
      <vt:lpstr>PowerPoint Presentation</vt:lpstr>
      <vt:lpstr>XLAT</vt:lpstr>
      <vt:lpstr>PowerPoint Presentation</vt:lpstr>
      <vt:lpstr>Instruction Set of 8086</vt:lpstr>
      <vt:lpstr>Arithmetic Instructions</vt:lpstr>
      <vt:lpstr>Arithmetic Instructions</vt:lpstr>
      <vt:lpstr>Arithmetic Instructions</vt:lpstr>
      <vt:lpstr>Arithmetic Instructions</vt:lpstr>
      <vt:lpstr>Arithmetic Instructions</vt:lpstr>
      <vt:lpstr>Arithmetic Instructions</vt:lpstr>
      <vt:lpstr>Arithmetic Instructions</vt:lpstr>
      <vt:lpstr>Arithmetic Instructions</vt:lpstr>
      <vt:lpstr>Arithmetic Instructions</vt:lpstr>
      <vt:lpstr>Arithmetic Instructions</vt:lpstr>
      <vt:lpstr>Arithmetic Instructions</vt:lpstr>
      <vt:lpstr>Arithmetic Instructions</vt:lpstr>
      <vt:lpstr>Arithmetic Instructions</vt:lpstr>
      <vt:lpstr>Arithmetic Instructions</vt:lpstr>
      <vt:lpstr>Arithmetic Instructions</vt:lpstr>
      <vt:lpstr>Arithmetic Instructions</vt:lpstr>
      <vt:lpstr>Arithmetic Instructions</vt:lpstr>
      <vt:lpstr>Arithmetic Instructions</vt:lpstr>
      <vt:lpstr>Arithmetic Instructions</vt:lpstr>
      <vt:lpstr>Arithmetic Instructions</vt:lpstr>
      <vt:lpstr>Arithmetic Instructions</vt:lpstr>
      <vt:lpstr>Arithmetic Instructions</vt:lpstr>
      <vt:lpstr>Arithmetic Instructions</vt:lpstr>
      <vt:lpstr>CBW</vt:lpstr>
      <vt:lpstr>PowerPoint Presentation</vt:lpstr>
      <vt:lpstr>Instruction Set of 8086</vt:lpstr>
      <vt:lpstr>DAA (Decimal Adjust for Addition)</vt:lpstr>
      <vt:lpstr>DAS (Decimal Adjust for Subtraction)</vt:lpstr>
      <vt:lpstr>Representation of Numbers</vt:lpstr>
      <vt:lpstr>AAA (ASCII Adjust After Addition)</vt:lpstr>
      <vt:lpstr>PowerPoint Presentation</vt:lpstr>
      <vt:lpstr>PowerPoint Presentation</vt:lpstr>
      <vt:lpstr>PowerPoint Presentation</vt:lpstr>
      <vt:lpstr>AAS (ASCII Adjust After Subtraction)</vt:lpstr>
      <vt:lpstr>PowerPoint Presentation</vt:lpstr>
      <vt:lpstr>PowerPoint Presentation</vt:lpstr>
      <vt:lpstr>PowerPoint Presentation</vt:lpstr>
      <vt:lpstr>PowerPoint Presentation</vt:lpstr>
      <vt:lpstr>AAM (ASCII Adjust After Multiplication)</vt:lpstr>
      <vt:lpstr>PowerPoint Presentation</vt:lpstr>
      <vt:lpstr>PowerPoint Presentation</vt:lpstr>
      <vt:lpstr>PowerPoint Presentation</vt:lpstr>
      <vt:lpstr>PowerPoint Presentation</vt:lpstr>
      <vt:lpstr>AAD (ASCII Adjust Before Division)</vt:lpstr>
      <vt:lpstr>AAD (ASCII Adjust Before Division)contd.</vt:lpstr>
      <vt:lpstr>AAD (ASCII Adjust Before Division)contd.</vt:lpstr>
      <vt:lpstr>WAP to perform the division 15/6 using the ASCII codes. Store the ASCII codes of result in Register DX.</vt:lpstr>
      <vt:lpstr>PowerPoint Presentation</vt:lpstr>
      <vt:lpstr>Instruction Set of 8086</vt:lpstr>
      <vt:lpstr>WAP to find the largest of 8 bit numbers.</vt:lpstr>
      <vt:lpstr>WAP to find the largest of 16 bit numbers.</vt:lpstr>
      <vt:lpstr>WAP to find out the count of positive numbers and negative numbers from a series of signed numbers in 8086.</vt:lpstr>
      <vt:lpstr>WAP to find out the count of positive numbers and negative numbers from a series of signed numbers in 8086.</vt:lpstr>
      <vt:lpstr>Fibonacci Series:-</vt:lpstr>
      <vt:lpstr>PowerPoint Presentation</vt:lpstr>
      <vt:lpstr>Bit Manipulation Instructions or  Logical Instructions</vt:lpstr>
      <vt:lpstr>Bit Manipulation Instructions</vt:lpstr>
      <vt:lpstr>Bit Manipulation Instructions</vt:lpstr>
      <vt:lpstr>Bit Manipulation Instructions</vt:lpstr>
      <vt:lpstr>Bit Manipulation Instructions</vt:lpstr>
      <vt:lpstr>Bit Manipulation Instructions</vt:lpstr>
      <vt:lpstr>Bit Manipulation Instructions</vt:lpstr>
      <vt:lpstr>Bit Manipulation Instructions</vt:lpstr>
      <vt:lpstr>Bit Manipulation Instructions</vt:lpstr>
      <vt:lpstr>Bit Manipulation Instructions</vt:lpstr>
      <vt:lpstr>Bit Manipulation Instructions</vt:lpstr>
      <vt:lpstr>Bit Manipulation Instructions</vt:lpstr>
      <vt:lpstr>Bit Manipulation Instructions</vt:lpstr>
      <vt:lpstr>Bit Manipulation Instructions</vt:lpstr>
      <vt:lpstr>Bit Manipulation Instructions</vt:lpstr>
      <vt:lpstr>Bit Manipulation Instructions</vt:lpstr>
      <vt:lpstr>Bit Manipulation Instructions</vt:lpstr>
      <vt:lpstr>Bit Manipulation Instructions</vt:lpstr>
      <vt:lpstr>Bit Manipulation Instructions</vt:lpstr>
      <vt:lpstr>Bit Manipulation Instructions</vt:lpstr>
      <vt:lpstr>Bit Manipulation Instructions</vt:lpstr>
      <vt:lpstr>Bit Manipulation Instructions</vt:lpstr>
      <vt:lpstr>PowerPoint Presentation</vt:lpstr>
      <vt:lpstr>Program Execution Transfer Instructions</vt:lpstr>
      <vt:lpstr>Program Execution Transfer Instructions</vt:lpstr>
      <vt:lpstr>Program Execution Transfer Instructions</vt:lpstr>
      <vt:lpstr>Program Execution Transfer Instructions</vt:lpstr>
      <vt:lpstr>Program Execution Transfer Instructions</vt:lpstr>
      <vt:lpstr>Program Execution Transfer Instructions</vt:lpstr>
      <vt:lpstr>Program Execution Transfer Instructions</vt:lpstr>
      <vt:lpstr>Conditional Jump Table</vt:lpstr>
      <vt:lpstr>Program Execution Transfer Instructions</vt:lpstr>
      <vt:lpstr>Program Execution Transfer Instructions</vt:lpstr>
      <vt:lpstr>Program Execution Transfer Instructions</vt:lpstr>
      <vt:lpstr>Program Execution Transfer Instructions</vt:lpstr>
      <vt:lpstr>Program Execution Transfer Instructions (Iteration Control Instructions)</vt:lpstr>
      <vt:lpstr>PowerPoint Presentation</vt:lpstr>
      <vt:lpstr>PowerPoint Presentation</vt:lpstr>
      <vt:lpstr>Processor Control/Machine Control Instructions</vt:lpstr>
      <vt:lpstr>Processor Control Instructions</vt:lpstr>
      <vt:lpstr>PowerPoint Presentation</vt:lpstr>
      <vt:lpstr>PowerPoint Presentation</vt:lpstr>
      <vt:lpstr>External H/w Synchronization Instructions</vt:lpstr>
      <vt:lpstr>External H/w Synchronization Instructions</vt:lpstr>
      <vt:lpstr>External H/w Synchronization Instructions</vt:lpstr>
      <vt:lpstr>Interrupt Control Instuctions</vt:lpstr>
      <vt:lpstr>Interrupt Control Instuctions</vt:lpstr>
      <vt:lpstr>PowerPoint Presentation</vt:lpstr>
      <vt:lpstr>String Instructions</vt:lpstr>
      <vt:lpstr>String Instructions</vt:lpstr>
      <vt:lpstr>String Instructions</vt:lpstr>
      <vt:lpstr>String Instructions</vt:lpstr>
      <vt:lpstr>String Instructions</vt:lpstr>
      <vt:lpstr>String Instructions</vt:lpstr>
      <vt:lpstr>String Instructions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Instruction Set of 8086</dc:title>
  <cp:lastModifiedBy>Pulkit Arora</cp:lastModifiedBy>
  <cp:revision>1</cp:revision>
  <dcterms:created xsi:type="dcterms:W3CDTF">2010-11-21T15:39:25Z</dcterms:created>
  <dcterms:modified xsi:type="dcterms:W3CDTF">2024-05-12T13:08:52Z</dcterms:modified>
</cp:coreProperties>
</file>